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condo Brunelli" userId="1361646665bb41ba" providerId="LiveId" clId="{0EBADFC5-0F6A-4DA4-B096-8292814C891E}"/>
    <pc:docChg chg="modSld">
      <pc:chgData name="Secondo Brunelli" userId="1361646665bb41ba" providerId="LiveId" clId="{0EBADFC5-0F6A-4DA4-B096-8292814C891E}" dt="2021-08-29T15:10:16.435" v="134" actId="20577"/>
      <pc:docMkLst>
        <pc:docMk/>
      </pc:docMkLst>
      <pc:sldChg chg="modSp mod">
        <pc:chgData name="Secondo Brunelli" userId="1361646665bb41ba" providerId="LiveId" clId="{0EBADFC5-0F6A-4DA4-B096-8292814C891E}" dt="2021-08-29T15:10:16.435" v="134" actId="20577"/>
        <pc:sldMkLst>
          <pc:docMk/>
          <pc:sldMk cId="4113091940" sldId="256"/>
        </pc:sldMkLst>
        <pc:spChg chg="mod">
          <ac:chgData name="Secondo Brunelli" userId="1361646665bb41ba" providerId="LiveId" clId="{0EBADFC5-0F6A-4DA4-B096-8292814C891E}" dt="2021-08-29T15:10:16.435" v="134" actId="20577"/>
          <ac:spMkLst>
            <pc:docMk/>
            <pc:sldMk cId="4113091940" sldId="256"/>
            <ac:spMk id="2" creationId="{2895BF7D-0D2C-4297-9C50-FAA039154F7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95EBF8-BB97-4800-8411-8F34CA3B3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133078F-7373-493B-9E0C-62FE9E2BDA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D6C6BF-4D78-48BD-90A4-EEC5F53B9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00D1-68AF-40B1-A873-CB4612BAD5D6}" type="datetimeFigureOut">
              <a:rPr lang="it-IT" smtClean="0"/>
              <a:t>29/08/2021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7C08265-7D06-492E-B647-26A25B1E9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F5DFA13-0607-4F25-883F-7E3033819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215C-2001-4A3C-954E-7927F6FC5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4111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E94C54-11B6-4DEE-A5E4-860C78708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AF39FC1-7EF0-4890-8358-C07DD3681D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321143-AD59-4D46-93DD-BF9983EEE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00D1-68AF-40B1-A873-CB4612BAD5D6}" type="datetimeFigureOut">
              <a:rPr lang="it-IT" smtClean="0"/>
              <a:t>29/08/2021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8600F5-08F4-43A4-B179-1AFB7F651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A2B910D-D59C-44A3-9CB4-1A331429B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215C-2001-4A3C-954E-7927F6FC5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782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7E5625E-0CC8-487F-A2DF-4804FC7974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FCF568F-FCE0-495D-A973-6FA80D94C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E306CF-7EC9-4C77-8199-F6612632A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00D1-68AF-40B1-A873-CB4612BAD5D6}" type="datetimeFigureOut">
              <a:rPr lang="it-IT" smtClean="0"/>
              <a:t>29/08/2021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3ABC484-99CC-4E85-B37B-2FFFC1428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2B9D51-A3D9-4B1D-9123-79E4811F0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215C-2001-4A3C-954E-7927F6FC5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331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60DB58-E7BB-401C-AEB8-77E8D6331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106DD3-28B9-4D6C-A281-A54C9AF0ED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DBE0A8-BC76-49FD-B320-F85D580E1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00D1-68AF-40B1-A873-CB4612BAD5D6}" type="datetimeFigureOut">
              <a:rPr lang="it-IT" smtClean="0"/>
              <a:t>29/08/2021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2A7AA8-6DB4-4281-886A-177FE8100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A711549-25AC-4297-80CD-F8FAE6E63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215C-2001-4A3C-954E-7927F6FC5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3470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837109-D778-4FA1-9306-839296111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48C8358-A566-49CD-A138-091AA865F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B08210-E7C8-4F7A-92CF-06CEF0381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00D1-68AF-40B1-A873-CB4612BAD5D6}" type="datetimeFigureOut">
              <a:rPr lang="it-IT" smtClean="0"/>
              <a:t>29/08/2021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8BE42A-BD94-4C65-8535-ED28B191F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94698F4-54B3-4A92-B575-AD5B957A4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215C-2001-4A3C-954E-7927F6FC5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0719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4C7B02-458F-4DE9-8C9E-AC02F03BD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5AF4C2-BA29-44FA-9177-B40D236F03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CF12841-981E-4456-B89A-8D3E06938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651B729-AB6D-4F49-8B06-3CA413534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00D1-68AF-40B1-A873-CB4612BAD5D6}" type="datetimeFigureOut">
              <a:rPr lang="it-IT" smtClean="0"/>
              <a:t>29/08/2021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3620D8-46AA-45EC-991D-E3F20533D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AD8AC82-96F7-49D9-B48D-0B61DD781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215C-2001-4A3C-954E-7927F6FC5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440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56211A-FC59-43ED-BC77-D2530EC69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A90478F-56B2-4C91-942B-67A397E4B6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0854D6C-464B-445E-B386-6D24ED85B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CA15404-5C17-4ED5-BD09-4F2F79AE75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7B4C449-0D4E-4F70-9A76-31E67E216A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6745ABC-455D-417C-9B0C-BE8A8D600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00D1-68AF-40B1-A873-CB4612BAD5D6}" type="datetimeFigureOut">
              <a:rPr lang="it-IT" smtClean="0"/>
              <a:t>29/08/2021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4E597E3-3C43-4115-996C-FFF448D28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9CFC68B-5425-4049-8EB4-F2CBE51C8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215C-2001-4A3C-954E-7927F6FC5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959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B013BC-7656-4202-BE39-A98EDB5CF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05219E0-6A28-4747-BC79-7F1B10919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00D1-68AF-40B1-A873-CB4612BAD5D6}" type="datetimeFigureOut">
              <a:rPr lang="it-IT" smtClean="0"/>
              <a:t>29/08/2021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C182830-FF81-47AE-BCE2-7500AD819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84B2BD0-BECD-468C-BBC9-DAB53AA3B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215C-2001-4A3C-954E-7927F6FC5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210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3BF711D-74FA-4872-A4E6-F318CD9AC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00D1-68AF-40B1-A873-CB4612BAD5D6}" type="datetimeFigureOut">
              <a:rPr lang="it-IT" smtClean="0"/>
              <a:t>29/08/2021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93B2109-DD0B-4F7B-A17B-CEF13ED8C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FDF4BD7-D503-4146-A8F3-8036C39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215C-2001-4A3C-954E-7927F6FC5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9177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1E2096-5D0A-4A28-AA60-8D833AAD6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B118D1-F600-4550-92D9-4730F3136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1191D57-A5EF-4D4D-A6CC-91D1BBE07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E822BA5-58A8-4125-8A22-B6F6125FD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00D1-68AF-40B1-A873-CB4612BAD5D6}" type="datetimeFigureOut">
              <a:rPr lang="it-IT" smtClean="0"/>
              <a:t>29/08/2021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BA37C0B-D707-479E-9FEA-BFC7BC959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79E6888-A76D-4118-A3DD-4C30D775E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215C-2001-4A3C-954E-7927F6FC5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890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D06367-8D4C-4149-B418-4135ED0A3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DCA048D-0386-4154-8721-FFFAE50623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100A352-387A-4B44-ACA2-665EBF808A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9A05537-918E-468E-AFDA-52D16254B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900D1-68AF-40B1-A873-CB4612BAD5D6}" type="datetimeFigureOut">
              <a:rPr lang="it-IT" smtClean="0"/>
              <a:t>29/08/2021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94A76B0-D28A-4941-9317-C4E7B6FD2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BBDF28B-6180-4DD6-85CC-6157390AF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2215C-2001-4A3C-954E-7927F6FC5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986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5E4A15B-B011-47BE-A577-9D6380F0B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1DB659C-8BEF-484B-9B4F-A20CDDC5B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CF34718-303D-447B-9D49-1F57D01A4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900D1-68AF-40B1-A873-CB4612BAD5D6}" type="datetimeFigureOut">
              <a:rPr lang="it-IT" smtClean="0"/>
              <a:t>29/08/2021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E9ECB43-7515-443A-AA27-54A60F76F4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95FADBF-51F1-4066-9282-F22331B272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2215C-2001-4A3C-954E-7927F6FC592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706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F2D1CD18-FC67-41DE-809C-DBEAB5ADB0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102" y="0"/>
            <a:ext cx="6657473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2895BF7D-0D2C-4297-9C50-FAA039154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35800" y="1122363"/>
            <a:ext cx="5054600" cy="2387600"/>
          </a:xfrm>
        </p:spPr>
        <p:txBody>
          <a:bodyPr>
            <a:normAutofit/>
          </a:bodyPr>
          <a:lstStyle/>
          <a:p>
            <a:r>
              <a:rPr lang="it-IT" sz="2000" dirty="0"/>
              <a:t>Da </a:t>
            </a:r>
            <a:r>
              <a:rPr lang="it-IT" sz="2000" i="1" dirty="0"/>
              <a:t>Regolamento del Collegio Angelo Custode di Lodi</a:t>
            </a:r>
            <a:r>
              <a:rPr lang="it-IT" sz="2000" dirty="0"/>
              <a:t>, pubblicato sotto il rettorato di P. </a:t>
            </a:r>
            <a:r>
              <a:rPr lang="it-IT" sz="2000"/>
              <a:t>Brambilla Alessandro, 1736-38.</a:t>
            </a:r>
            <a:endParaRPr lang="it-IT" sz="2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378A47C-66BD-4AFD-8F77-F2AC606851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130919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Da Regolamento del Collegio Angelo Custode di Lodi, pubblicato sotto il rettorato di P. Brambilla Alessandro, 1736-38.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Secondo Brunelli</dc:creator>
  <cp:lastModifiedBy>Secondo Brunelli</cp:lastModifiedBy>
  <cp:revision>1</cp:revision>
  <dcterms:created xsi:type="dcterms:W3CDTF">2021-08-29T15:00:26Z</dcterms:created>
  <dcterms:modified xsi:type="dcterms:W3CDTF">2021-08-29T15:10:38Z</dcterms:modified>
</cp:coreProperties>
</file>