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8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54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58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78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9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4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37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08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8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50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0934-D150-4B67-84B5-9792D04F804C}" type="datetimeFigureOut">
              <a:rPr lang="it-IT" smtClean="0"/>
              <a:t>29/10/2015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8E41-F34A-4783-A1A9-44A0077DB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27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6" y="2928843"/>
            <a:ext cx="997248" cy="10003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22"/>
            <a:ext cx="9177982" cy="70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6"/>
            <a:ext cx="9206145" cy="5942353"/>
          </a:xfrm>
        </p:spPr>
      </p:pic>
    </p:spTree>
    <p:extLst>
      <p:ext uri="{BB962C8B-B14F-4D97-AF65-F5344CB8AC3E}">
        <p14:creationId xmlns:p14="http://schemas.microsoft.com/office/powerpoint/2010/main" val="230990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5303" cy="6741368"/>
          </a:xfrm>
        </p:spPr>
      </p:pic>
    </p:spTree>
    <p:extLst>
      <p:ext uri="{BB962C8B-B14F-4D97-AF65-F5344CB8AC3E}">
        <p14:creationId xmlns:p14="http://schemas.microsoft.com/office/powerpoint/2010/main" val="302248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4937" cy="6741368"/>
          </a:xfrm>
        </p:spPr>
      </p:pic>
    </p:spTree>
    <p:extLst>
      <p:ext uri="{BB962C8B-B14F-4D97-AF65-F5344CB8AC3E}">
        <p14:creationId xmlns:p14="http://schemas.microsoft.com/office/powerpoint/2010/main" val="240773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1797" cy="6858000"/>
          </a:xfrm>
        </p:spPr>
      </p:pic>
    </p:spTree>
    <p:extLst>
      <p:ext uri="{BB962C8B-B14F-4D97-AF65-F5344CB8AC3E}">
        <p14:creationId xmlns:p14="http://schemas.microsoft.com/office/powerpoint/2010/main" val="194279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0483" cy="6858000"/>
          </a:xfrm>
        </p:spPr>
      </p:pic>
    </p:spTree>
    <p:extLst>
      <p:ext uri="{BB962C8B-B14F-4D97-AF65-F5344CB8AC3E}">
        <p14:creationId xmlns:p14="http://schemas.microsoft.com/office/powerpoint/2010/main" val="311664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8697" cy="7101408"/>
          </a:xfrm>
        </p:spPr>
      </p:pic>
    </p:spTree>
    <p:extLst>
      <p:ext uri="{BB962C8B-B14F-4D97-AF65-F5344CB8AC3E}">
        <p14:creationId xmlns:p14="http://schemas.microsoft.com/office/powerpoint/2010/main" val="94070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5178958" cy="6957392"/>
          </a:xfrm>
        </p:spPr>
      </p:pic>
    </p:spTree>
    <p:extLst>
      <p:ext uri="{BB962C8B-B14F-4D97-AF65-F5344CB8AC3E}">
        <p14:creationId xmlns:p14="http://schemas.microsoft.com/office/powerpoint/2010/main" val="22003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8357" cy="6858000"/>
          </a:xfrm>
        </p:spPr>
      </p:pic>
    </p:spTree>
    <p:extLst>
      <p:ext uri="{BB962C8B-B14F-4D97-AF65-F5344CB8AC3E}">
        <p14:creationId xmlns:p14="http://schemas.microsoft.com/office/powerpoint/2010/main" val="372273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"/>
            <a:ext cx="4426912" cy="6856721"/>
          </a:xfrm>
        </p:spPr>
      </p:pic>
    </p:spTree>
    <p:extLst>
      <p:ext uri="{BB962C8B-B14F-4D97-AF65-F5344CB8AC3E}">
        <p14:creationId xmlns:p14="http://schemas.microsoft.com/office/powerpoint/2010/main" val="114317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2"/>
            <a:ext cx="9162709" cy="5959121"/>
          </a:xfrm>
        </p:spPr>
      </p:pic>
    </p:spTree>
    <p:extLst>
      <p:ext uri="{BB962C8B-B14F-4D97-AF65-F5344CB8AC3E}">
        <p14:creationId xmlns:p14="http://schemas.microsoft.com/office/powerpoint/2010/main" val="125070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905" cy="6237312"/>
          </a:xfrm>
        </p:spPr>
      </p:pic>
    </p:spTree>
    <p:extLst>
      <p:ext uri="{BB962C8B-B14F-4D97-AF65-F5344CB8AC3E}">
        <p14:creationId xmlns:p14="http://schemas.microsoft.com/office/powerpoint/2010/main" val="23756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-15312"/>
            <a:ext cx="9138481" cy="6180615"/>
          </a:xfrm>
        </p:spPr>
      </p:pic>
    </p:spTree>
    <p:extLst>
      <p:ext uri="{BB962C8B-B14F-4D97-AF65-F5344CB8AC3E}">
        <p14:creationId xmlns:p14="http://schemas.microsoft.com/office/powerpoint/2010/main" val="4875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00"/>
            <a:ext cx="9143879" cy="5991588"/>
          </a:xfrm>
        </p:spPr>
      </p:pic>
    </p:spTree>
    <p:extLst>
      <p:ext uri="{BB962C8B-B14F-4D97-AF65-F5344CB8AC3E}">
        <p14:creationId xmlns:p14="http://schemas.microsoft.com/office/powerpoint/2010/main" val="3645746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2015-10-29T09:01:10Z</dcterms:created>
  <dcterms:modified xsi:type="dcterms:W3CDTF">2015-10-29T09:11:11Z</dcterms:modified>
</cp:coreProperties>
</file>