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  <p:sldId id="262" r:id="rId5"/>
    <p:sldId id="282" r:id="rId6"/>
    <p:sldId id="264" r:id="rId7"/>
    <p:sldId id="267" r:id="rId8"/>
    <p:sldId id="268" r:id="rId9"/>
    <p:sldId id="270" r:id="rId10"/>
    <p:sldId id="271" r:id="rId11"/>
    <p:sldId id="272" r:id="rId12"/>
    <p:sldId id="277" r:id="rId13"/>
    <p:sldId id="278" r:id="rId14"/>
    <p:sldId id="280" r:id="rId15"/>
    <p:sldId id="283" r:id="rId16"/>
    <p:sldId id="284" r:id="rId17"/>
    <p:sldId id="285" r:id="rId18"/>
    <p:sldId id="286" r:id="rId19"/>
    <p:sldId id="287" r:id="rId2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31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66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85140-572C-4BFC-BF61-182B80E0AEB0}" type="datetimeFigureOut">
              <a:rPr lang="it-IT" smtClean="0"/>
              <a:t>30/11/2015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CC26A-3E2A-4AED-A2B5-9EF31571520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38648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85140-572C-4BFC-BF61-182B80E0AEB0}" type="datetimeFigureOut">
              <a:rPr lang="it-IT" smtClean="0"/>
              <a:t>30/11/2015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CC26A-3E2A-4AED-A2B5-9EF31571520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45863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85140-572C-4BFC-BF61-182B80E0AEB0}" type="datetimeFigureOut">
              <a:rPr lang="it-IT" smtClean="0"/>
              <a:t>30/11/2015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CC26A-3E2A-4AED-A2B5-9EF31571520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00180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85140-572C-4BFC-BF61-182B80E0AEB0}" type="datetimeFigureOut">
              <a:rPr lang="it-IT" smtClean="0"/>
              <a:t>30/11/2015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CC26A-3E2A-4AED-A2B5-9EF31571520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6314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85140-572C-4BFC-BF61-182B80E0AEB0}" type="datetimeFigureOut">
              <a:rPr lang="it-IT" smtClean="0"/>
              <a:t>30/11/2015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CC26A-3E2A-4AED-A2B5-9EF31571520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33149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85140-572C-4BFC-BF61-182B80E0AEB0}" type="datetimeFigureOut">
              <a:rPr lang="it-IT" smtClean="0"/>
              <a:t>30/11/2015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CC26A-3E2A-4AED-A2B5-9EF31571520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13348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85140-572C-4BFC-BF61-182B80E0AEB0}" type="datetimeFigureOut">
              <a:rPr lang="it-IT" smtClean="0"/>
              <a:t>30/11/2015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CC26A-3E2A-4AED-A2B5-9EF31571520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58235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85140-572C-4BFC-BF61-182B80E0AEB0}" type="datetimeFigureOut">
              <a:rPr lang="it-IT" smtClean="0"/>
              <a:t>30/11/2015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CC26A-3E2A-4AED-A2B5-9EF31571520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95746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85140-572C-4BFC-BF61-182B80E0AEB0}" type="datetimeFigureOut">
              <a:rPr lang="it-IT" smtClean="0"/>
              <a:t>30/11/2015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CC26A-3E2A-4AED-A2B5-9EF31571520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97180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85140-572C-4BFC-BF61-182B80E0AEB0}" type="datetimeFigureOut">
              <a:rPr lang="it-IT" smtClean="0"/>
              <a:t>30/11/2015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CC26A-3E2A-4AED-A2B5-9EF31571520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34438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85140-572C-4BFC-BF61-182B80E0AEB0}" type="datetimeFigureOut">
              <a:rPr lang="it-IT" smtClean="0"/>
              <a:t>30/11/2015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CC26A-3E2A-4AED-A2B5-9EF31571520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7306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685140-572C-4BFC-BF61-182B80E0AEB0}" type="datetimeFigureOut">
              <a:rPr lang="it-IT" smtClean="0"/>
              <a:t>30/11/2015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CCC26A-3E2A-4AED-A2B5-9EF31571520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77792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677194"/>
            <a:ext cx="7772400" cy="4371975"/>
          </a:xfrm>
        </p:spPr>
      </p:pic>
    </p:spTree>
    <p:extLst>
      <p:ext uri="{BB962C8B-B14F-4D97-AF65-F5344CB8AC3E}">
        <p14:creationId xmlns:p14="http://schemas.microsoft.com/office/powerpoint/2010/main" val="764178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85800" y="1677194"/>
            <a:ext cx="7772400" cy="4371975"/>
          </a:xfrm>
        </p:spPr>
      </p:pic>
    </p:spTree>
    <p:extLst>
      <p:ext uri="{BB962C8B-B14F-4D97-AF65-F5344CB8AC3E}">
        <p14:creationId xmlns:p14="http://schemas.microsoft.com/office/powerpoint/2010/main" val="1757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17024" cy="5184576"/>
          </a:xfrm>
        </p:spPr>
      </p:pic>
    </p:spTree>
    <p:extLst>
      <p:ext uri="{BB962C8B-B14F-4D97-AF65-F5344CB8AC3E}">
        <p14:creationId xmlns:p14="http://schemas.microsoft.com/office/powerpoint/2010/main" val="100768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39"/>
            <a:ext cx="9144000" cy="5143500"/>
          </a:xfrm>
        </p:spPr>
      </p:pic>
    </p:spTree>
    <p:extLst>
      <p:ext uri="{BB962C8B-B14F-4D97-AF65-F5344CB8AC3E}">
        <p14:creationId xmlns:p14="http://schemas.microsoft.com/office/powerpoint/2010/main" val="182721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700213" y="1704743"/>
            <a:ext cx="7772400" cy="4371975"/>
          </a:xfrm>
        </p:spPr>
      </p:pic>
    </p:spTree>
    <p:extLst>
      <p:ext uri="{BB962C8B-B14F-4D97-AF65-F5344CB8AC3E}">
        <p14:creationId xmlns:p14="http://schemas.microsoft.com/office/powerpoint/2010/main" val="2723113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85800" y="1677194"/>
            <a:ext cx="7772400" cy="4371975"/>
          </a:xfrm>
        </p:spPr>
      </p:pic>
    </p:spTree>
    <p:extLst>
      <p:ext uri="{BB962C8B-B14F-4D97-AF65-F5344CB8AC3E}">
        <p14:creationId xmlns:p14="http://schemas.microsoft.com/office/powerpoint/2010/main" val="3504903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85800" y="1677194"/>
            <a:ext cx="7772400" cy="4371975"/>
          </a:xfrm>
        </p:spPr>
      </p:pic>
    </p:spTree>
    <p:extLst>
      <p:ext uri="{BB962C8B-B14F-4D97-AF65-F5344CB8AC3E}">
        <p14:creationId xmlns:p14="http://schemas.microsoft.com/office/powerpoint/2010/main" val="1374491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85800" y="1677194"/>
            <a:ext cx="7772400" cy="4371975"/>
          </a:xfrm>
        </p:spPr>
      </p:pic>
    </p:spTree>
    <p:extLst>
      <p:ext uri="{BB962C8B-B14F-4D97-AF65-F5344CB8AC3E}">
        <p14:creationId xmlns:p14="http://schemas.microsoft.com/office/powerpoint/2010/main" val="3624599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68341" cy="5157192"/>
          </a:xfrm>
        </p:spPr>
      </p:pic>
    </p:spTree>
    <p:extLst>
      <p:ext uri="{BB962C8B-B14F-4D97-AF65-F5344CB8AC3E}">
        <p14:creationId xmlns:p14="http://schemas.microsoft.com/office/powerpoint/2010/main" val="4035111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68341" cy="5157192"/>
          </a:xfrm>
        </p:spPr>
      </p:pic>
    </p:spTree>
    <p:extLst>
      <p:ext uri="{BB962C8B-B14F-4D97-AF65-F5344CB8AC3E}">
        <p14:creationId xmlns:p14="http://schemas.microsoft.com/office/powerpoint/2010/main" val="418992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700212" y="1700213"/>
            <a:ext cx="7772400" cy="4371975"/>
          </a:xfrm>
        </p:spPr>
      </p:pic>
    </p:spTree>
    <p:extLst>
      <p:ext uri="{BB962C8B-B14F-4D97-AF65-F5344CB8AC3E}">
        <p14:creationId xmlns:p14="http://schemas.microsoft.com/office/powerpoint/2010/main" val="21869132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8" name="Segnaposto contenuto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700213" y="1700211"/>
            <a:ext cx="7772400" cy="4371975"/>
          </a:xfrm>
        </p:spPr>
      </p:pic>
    </p:spTree>
    <p:extLst>
      <p:ext uri="{BB962C8B-B14F-4D97-AF65-F5344CB8AC3E}">
        <p14:creationId xmlns:p14="http://schemas.microsoft.com/office/powerpoint/2010/main" val="928503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8266" y="1130006"/>
            <a:ext cx="8253538" cy="4642615"/>
          </a:xfrm>
        </p:spPr>
      </p:pic>
    </p:spTree>
    <p:extLst>
      <p:ext uri="{BB962C8B-B14F-4D97-AF65-F5344CB8AC3E}">
        <p14:creationId xmlns:p14="http://schemas.microsoft.com/office/powerpoint/2010/main" val="964339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7274" y="1804487"/>
            <a:ext cx="8249071" cy="4640102"/>
          </a:xfrm>
        </p:spPr>
      </p:pic>
    </p:spTree>
    <p:extLst>
      <p:ext uri="{BB962C8B-B14F-4D97-AF65-F5344CB8AC3E}">
        <p14:creationId xmlns:p14="http://schemas.microsoft.com/office/powerpoint/2010/main" val="1344968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85800" y="1677194"/>
            <a:ext cx="7772400" cy="4371975"/>
          </a:xfrm>
        </p:spPr>
      </p:pic>
    </p:spTree>
    <p:extLst>
      <p:ext uri="{BB962C8B-B14F-4D97-AF65-F5344CB8AC3E}">
        <p14:creationId xmlns:p14="http://schemas.microsoft.com/office/powerpoint/2010/main" val="3207910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85800" y="1677194"/>
            <a:ext cx="7772400" cy="4371975"/>
          </a:xfrm>
        </p:spPr>
      </p:pic>
    </p:spTree>
    <p:extLst>
      <p:ext uri="{BB962C8B-B14F-4D97-AF65-F5344CB8AC3E}">
        <p14:creationId xmlns:p14="http://schemas.microsoft.com/office/powerpoint/2010/main" val="3916034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85800" y="1677194"/>
            <a:ext cx="7772400" cy="4371975"/>
          </a:xfrm>
        </p:spPr>
      </p:pic>
    </p:spTree>
    <p:extLst>
      <p:ext uri="{BB962C8B-B14F-4D97-AF65-F5344CB8AC3E}">
        <p14:creationId xmlns:p14="http://schemas.microsoft.com/office/powerpoint/2010/main" val="136736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85800" y="1677194"/>
            <a:ext cx="7772400" cy="4371975"/>
          </a:xfrm>
        </p:spPr>
      </p:pic>
    </p:spTree>
    <p:extLst>
      <p:ext uri="{BB962C8B-B14F-4D97-AF65-F5344CB8AC3E}">
        <p14:creationId xmlns:p14="http://schemas.microsoft.com/office/powerpoint/2010/main" val="3659145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85800" y="1677194"/>
            <a:ext cx="7772400" cy="4371975"/>
          </a:xfrm>
        </p:spPr>
      </p:pic>
    </p:spTree>
    <p:extLst>
      <p:ext uri="{BB962C8B-B14F-4D97-AF65-F5344CB8AC3E}">
        <p14:creationId xmlns:p14="http://schemas.microsoft.com/office/powerpoint/2010/main" val="2886945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0</Words>
  <Application>Microsoft Office PowerPoint</Application>
  <PresentationFormat>Presentazione su schermo (4:3)</PresentationFormat>
  <Paragraphs>0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0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lenovo</dc:creator>
  <cp:lastModifiedBy>lenovo</cp:lastModifiedBy>
  <cp:revision>5</cp:revision>
  <dcterms:created xsi:type="dcterms:W3CDTF">2015-11-30T08:04:38Z</dcterms:created>
  <dcterms:modified xsi:type="dcterms:W3CDTF">2015-11-30T08:46:33Z</dcterms:modified>
</cp:coreProperties>
</file>