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66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FEB74-0F76-41C5-899D-A21F3F56F5E4}" type="datetimeFigureOut">
              <a:rPr lang="it-IT" smtClean="0"/>
              <a:t>17/02/2016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3E304-7E53-474A-B3C2-680D59AA34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4158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FEB74-0F76-41C5-899D-A21F3F56F5E4}" type="datetimeFigureOut">
              <a:rPr lang="it-IT" smtClean="0"/>
              <a:t>17/02/2016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3E304-7E53-474A-B3C2-680D59AA34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5826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FEB74-0F76-41C5-899D-A21F3F56F5E4}" type="datetimeFigureOut">
              <a:rPr lang="it-IT" smtClean="0"/>
              <a:t>17/02/2016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3E304-7E53-474A-B3C2-680D59AA34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8479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FEB74-0F76-41C5-899D-A21F3F56F5E4}" type="datetimeFigureOut">
              <a:rPr lang="it-IT" smtClean="0"/>
              <a:t>17/02/2016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3E304-7E53-474A-B3C2-680D59AA34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8298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FEB74-0F76-41C5-899D-A21F3F56F5E4}" type="datetimeFigureOut">
              <a:rPr lang="it-IT" smtClean="0"/>
              <a:t>17/02/2016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3E304-7E53-474A-B3C2-680D59AA34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5619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FEB74-0F76-41C5-899D-A21F3F56F5E4}" type="datetimeFigureOut">
              <a:rPr lang="it-IT" smtClean="0"/>
              <a:t>17/02/2016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3E304-7E53-474A-B3C2-680D59AA34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0018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FEB74-0F76-41C5-899D-A21F3F56F5E4}" type="datetimeFigureOut">
              <a:rPr lang="it-IT" smtClean="0"/>
              <a:t>17/02/2016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3E304-7E53-474A-B3C2-680D59AA34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687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FEB74-0F76-41C5-899D-A21F3F56F5E4}" type="datetimeFigureOut">
              <a:rPr lang="it-IT" smtClean="0"/>
              <a:t>17/02/2016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3E304-7E53-474A-B3C2-680D59AA34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0430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FEB74-0F76-41C5-899D-A21F3F56F5E4}" type="datetimeFigureOut">
              <a:rPr lang="it-IT" smtClean="0"/>
              <a:t>17/02/2016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3E304-7E53-474A-B3C2-680D59AA34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1422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FEB74-0F76-41C5-899D-A21F3F56F5E4}" type="datetimeFigureOut">
              <a:rPr lang="it-IT" smtClean="0"/>
              <a:t>17/02/2016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3E304-7E53-474A-B3C2-680D59AA34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4330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FEB74-0F76-41C5-899D-A21F3F56F5E4}" type="datetimeFigureOut">
              <a:rPr lang="it-IT" smtClean="0"/>
              <a:t>17/02/2016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3E304-7E53-474A-B3C2-680D59AA34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9960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4FEB74-0F76-41C5-899D-A21F3F56F5E4}" type="datetimeFigureOut">
              <a:rPr lang="it-IT" smtClean="0"/>
              <a:t>17/02/2016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3E304-7E53-474A-B3C2-680D59AA34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4128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763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871487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600"/>
            <a:ext cx="9182133" cy="6886600"/>
          </a:xfrm>
        </p:spPr>
      </p:pic>
    </p:spTree>
    <p:extLst>
      <p:ext uri="{BB962C8B-B14F-4D97-AF65-F5344CB8AC3E}">
        <p14:creationId xmlns:p14="http://schemas.microsoft.com/office/powerpoint/2010/main" val="3905730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760"/>
            <a:ext cx="5162820" cy="6883760"/>
          </a:xfrm>
        </p:spPr>
      </p:pic>
    </p:spTree>
    <p:extLst>
      <p:ext uri="{BB962C8B-B14F-4D97-AF65-F5344CB8AC3E}">
        <p14:creationId xmlns:p14="http://schemas.microsoft.com/office/powerpoint/2010/main" val="4203780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88" y="6288"/>
            <a:ext cx="5138784" cy="6851712"/>
          </a:xfrm>
        </p:spPr>
      </p:pic>
    </p:spTree>
    <p:extLst>
      <p:ext uri="{BB962C8B-B14F-4D97-AF65-F5344CB8AC3E}">
        <p14:creationId xmlns:p14="http://schemas.microsoft.com/office/powerpoint/2010/main" val="256091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Presentazione su schermo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6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1</cp:revision>
  <dcterms:created xsi:type="dcterms:W3CDTF">2016-02-17T09:20:04Z</dcterms:created>
  <dcterms:modified xsi:type="dcterms:W3CDTF">2016-02-17T09:24:16Z</dcterms:modified>
</cp:coreProperties>
</file>