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6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1AE71-D080-4A78-AB6E-4BD63B524B6C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E205-4EA7-4A92-B490-448423BC1C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75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1AE71-D080-4A78-AB6E-4BD63B524B6C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E205-4EA7-4A92-B490-448423BC1C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915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1AE71-D080-4A78-AB6E-4BD63B524B6C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E205-4EA7-4A92-B490-448423BC1C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13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1AE71-D080-4A78-AB6E-4BD63B524B6C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E205-4EA7-4A92-B490-448423BC1C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165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1AE71-D080-4A78-AB6E-4BD63B524B6C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E205-4EA7-4A92-B490-448423BC1C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9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1AE71-D080-4A78-AB6E-4BD63B524B6C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E205-4EA7-4A92-B490-448423BC1C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29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1AE71-D080-4A78-AB6E-4BD63B524B6C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E205-4EA7-4A92-B490-448423BC1C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2172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1AE71-D080-4A78-AB6E-4BD63B524B6C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E205-4EA7-4A92-B490-448423BC1C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357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1AE71-D080-4A78-AB6E-4BD63B524B6C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E205-4EA7-4A92-B490-448423BC1C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67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1AE71-D080-4A78-AB6E-4BD63B524B6C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E205-4EA7-4A92-B490-448423BC1C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68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1AE71-D080-4A78-AB6E-4BD63B524B6C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E205-4EA7-4A92-B490-448423BC1C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7824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1AE71-D080-4A78-AB6E-4BD63B524B6C}" type="datetimeFigureOut">
              <a:rPr lang="it-IT" smtClean="0"/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EE205-4EA7-4A92-B490-448423BC1C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36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esktop\CASE SOMASCHE ATTI\VENEZIA MADONNA SALUTE\Salute_20160721\IMG_8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" y="28149"/>
            <a:ext cx="5216524" cy="695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582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Desktop\CASE SOMASCHE ATTI\VENEZIA MADONNA SALUTE\Salute_20160721\IMG_84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890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Desktop\CASE SOMASCHE ATTI\VENEZIA MADONNA SALUTE\Salute_20160721\IMG_84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205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183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C:\Users\lenovo\Desktop\CASE SOMASCHE ATTI\VENEZIA MADONNA SALUTE\Salute_20160721\IMG_84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"/>
            <a:ext cx="9372510" cy="702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64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C:\Users\lenovo\Desktop\CASE SOMASCHE ATTI\VENEZIA MADONNA SALUTE\Salute_20160721\IMG_84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" y="9395"/>
            <a:ext cx="9263995" cy="694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625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lenovo\Desktop\CASE SOMASCHE ATTI\VENEZIA MADONNA SALUTE\Salute_20160721\IMG_8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844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C:\Users\lenovo\Desktop\CASE SOMASCHE ATTI\VENEZIA MADONNA SALUTE\Salute_20160721\IMG_8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204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esktop\CASE SOMASCHE ATTI\VENEZIA MADONNA SALUTE\Salute_20160721\IMG_8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804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814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C:\Users\lenovo\Desktop\CASE SOMASCHE ATTI\VENEZIA MADONNA SALUTE\Salute_20160721\IMG_84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804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608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C:\Users\lenovo\Desktop\CASE SOMASCHE ATTI\VENEZIA MADONNA SALUTE\Salute_20160721\IMG_84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35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C:\Users\lenovo\Desktop\CASE SOMASCHE ATTI\VENEZIA MADONNA SALUTE\Salute_20160721\IMG_84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914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esktop\CASE SOMASCHE ATTI\VENEZIA MADONNA SALUTE\Salute_20160721\IMG_8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55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 descr="C:\Users\lenovo\Desktop\CASE SOMASCHE ATTI\VENEZIA MADONNA SALUTE\Salute_20160721\IMG_84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"/>
            <a:ext cx="5141226" cy="68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677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C:\Users\lenovo\Desktop\CASE SOMASCHE ATTI\VENEZIA MADONNA SALUTE\Salute_20160721\IMG_8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804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874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C:\Users\lenovo\Desktop\CASE SOMASCHE ATTI\VENEZIA MADONNA SALUTE\Salute_20160721\IMG_8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804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942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C:\Users\lenovo\Desktop\CASE SOMASCHE ATTI\VENEZIA MADONNA SALUTE\Salute_20160721\IMG_8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" y="6246"/>
            <a:ext cx="5138815" cy="685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439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C:\Users\lenovo\Desktop\CASE SOMASCHE ATTI\VENEZIA MADONNA SALUTE\Salute_20160721\IMG_8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819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 descr="C:\Users\lenovo\Desktop\CASE SOMASCHE ATTI\VENEZIA MADONNA SALUTE\Salute_20160721\IMG_8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683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 descr="C:\Users\lenovo\Desktop\CASE SOMASCHE ATTI\VENEZIA MADONNA SALUTE\Salute_20160721\IMG_84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" y="3165"/>
            <a:ext cx="9139779" cy="685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998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 descr="C:\Users\lenovo\Desktop\CASE SOMASCHE ATTI\VENEZIA MADONNA SALUTE\Salute_20160721\IMG_8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" y="0"/>
            <a:ext cx="527205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215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 descr="C:\Users\lenovo\Desktop\CASE SOMASCHE ATTI\VENEZIA MADONNA SALUTE\Salute_20160721\IMG_84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894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 descr="C:\Users\lenovo\Desktop\CASE SOMASCHE ATTI\VENEZIA MADONNA SALUTE\Salute_20160721\IMG_84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666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lenovo\Desktop\CASE SOMASCHE ATTI\VENEZIA MADONNA SALUTE\Salute_20160721\IMG_84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9" y="0"/>
            <a:ext cx="527205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444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 descr="C:\Users\lenovo\Desktop\CASE SOMASCHE ATTI\VENEZIA MADONNA SALUTE\Salute_20160721\IMG_8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609"/>
            <a:ext cx="5134043" cy="684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50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 descr="C:\Users\lenovo\Desktop\CASE SOMASCHE ATTI\VENEZIA MADONNA SALUTE\Salute_20160721\IMG_84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" y="-99392"/>
            <a:ext cx="521804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795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 descr="C:\Users\lenovo\Desktop\CASE SOMASCHE ATTI\VENEZIA MADONNA SALUTE\Salute_20160721\IMG_84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" y="-3198"/>
            <a:ext cx="5145898" cy="686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061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 descr="C:\Users\lenovo\Desktop\CASE SOMASCHE ATTI\VENEZIA MADONNA SALUTE\Salute_20160721\IMG_84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" y="-3198"/>
            <a:ext cx="5145898" cy="686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962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 descr="C:\Users\lenovo\Desktop\CASE SOMASCHE ATTI\VENEZIA MADONNA SALUTE\Salute_20160721\IMG_84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"/>
            <a:ext cx="5215770" cy="695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01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 descr="C:\Users\lenovo\Desktop\CASE SOMASCHE ATTI\VENEZIA MADONNA SALUTE\Salute_20160721\IMG_84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8" y="-15658"/>
            <a:ext cx="5155243" cy="687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864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 descr="C:\Users\lenovo\Desktop\CASE SOMASCHE ATTI\VENEZIA MADONNA SALUTE\Salute_20160721\IMG_84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935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 descr="C:\Users\lenovo\Desktop\CASE SOMASCHE ATTI\VENEZIA MADONNA SALUTE\Salute_20160721\IMG_8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" y="25069"/>
            <a:ext cx="5124698" cy="683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3659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 descr="C:\Users\lenovo\Desktop\CASE SOMASCHE ATTI\VENEZIA MADONNA SALUTE\Salute_20160721\IMG_8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652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8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 descr="C:\Users\lenovo\Desktop\CASE SOMASCHE ATTI\VENEZIA MADONNA SALUTE\Salute_20160721\IMG_85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7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69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lenovo\Desktop\CASE SOMASCHE ATTI\VENEZIA MADONNA SALUTE\Salute_20160721\IMG_84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5"/>
            <a:ext cx="5220342" cy="696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1825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 descr="C:\Users\lenovo\Desktop\CASE SOMASCHE ATTI\VENEZIA MADONNA SALUTE\Salute_20160721\IMG_85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6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 descr="C:\Users\lenovo\Desktop\CASE SOMASCHE ATTI\VENEZIA MADONNA SALUTE\Salute_20160721\IMG_85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 descr="C:\Users\lenovo\Desktop\CASE SOMASCHE ATTI\VENEZIA MADONNA SALUTE\Salute_20160721\IMG_85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533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3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lenovo\Desktop\CASE SOMASCHE ATTI\VENEZIA MADONNA SALUTE\Salute_20160721\IMG_8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" y="0"/>
            <a:ext cx="927652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309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esktop\CASE SOMASCHE ATTI\VENEZIA MADONNA SALUTE\Salute_20160721\IMG_8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0" y="0"/>
            <a:ext cx="9372533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614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C:\Users\lenovo\Desktop\CASE SOMASCHE ATTI\VENEZIA MADONNA SALUTE\Salute_20160721\IMG_8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28"/>
            <a:ext cx="5136504" cy="68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223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C:\Users\lenovo\Desktop\CASE SOMASCHE ATTI\VENEZIA MADONNA SALUTE\Salute_20160721\IMG_84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5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740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Desktop\CASE SOMASCHE ATTI\VENEZIA MADONNA SALUTE\Salute_20160721\IMG_8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3684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Presentazione su schermo (4:3)</PresentationFormat>
  <Paragraphs>0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5</cp:revision>
  <dcterms:created xsi:type="dcterms:W3CDTF">2018-11-10T09:01:28Z</dcterms:created>
  <dcterms:modified xsi:type="dcterms:W3CDTF">2018-11-10T09:46:22Z</dcterms:modified>
</cp:coreProperties>
</file>