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condo Brunelli" userId="1361646665bb41ba" providerId="LiveId" clId="{A70907F1-6562-47A2-A362-97B24C7B0FBB}"/>
    <pc:docChg chg="modSld">
      <pc:chgData name="Secondo Brunelli" userId="1361646665bb41ba" providerId="LiveId" clId="{A70907F1-6562-47A2-A362-97B24C7B0FBB}" dt="2021-10-04T06:45:29.559" v="0" actId="571"/>
      <pc:docMkLst>
        <pc:docMk/>
      </pc:docMkLst>
      <pc:sldChg chg="addSp modSp">
        <pc:chgData name="Secondo Brunelli" userId="1361646665bb41ba" providerId="LiveId" clId="{A70907F1-6562-47A2-A362-97B24C7B0FBB}" dt="2021-10-04T06:45:29.559" v="0" actId="571"/>
        <pc:sldMkLst>
          <pc:docMk/>
          <pc:sldMk cId="270655985" sldId="256"/>
        </pc:sldMkLst>
        <pc:picChg chg="add mod">
          <ac:chgData name="Secondo Brunelli" userId="1361646665bb41ba" providerId="LiveId" clId="{A70907F1-6562-47A2-A362-97B24C7B0FBB}" dt="2021-10-04T06:45:29.559" v="0" actId="571"/>
          <ac:picMkLst>
            <pc:docMk/>
            <pc:sldMk cId="270655985" sldId="256"/>
            <ac:picMk id="5" creationId="{9508A973-2F3A-4D3C-A8B6-A559DC5FF3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DB66F-726B-4FAE-A98C-0D251B539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08954A-86C6-4CB8-9A12-C13F919D8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CCAB09-B26E-42E5-9166-0B4B1E28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783622-9AD4-4B07-AF2C-E94C7E3B1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C52E30-26C4-413E-BE95-CEC3A044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52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39A7B5-E36A-423F-8E5A-CBA7926EA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12ACA79-7807-4612-9B03-F420231B8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94381C-60F5-48ED-9A1C-B6409F2D4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EAF626-5DAC-46B2-ADE3-B07695566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8E9D8A-E1CB-4AC0-BE2E-6E455320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16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B4E8CDD-EF3B-4B05-9052-7F1E760BC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51A828-7E16-44CE-AC40-7BF0A64B6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1EA504-9CC1-456B-BFA8-EB553CE07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6B2B0F-7726-4AA9-93CA-5FCFBA9F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15FE7F-9375-423B-9DC9-86D8C4018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64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5E7F9A-5A20-4EBD-ADBA-4D650012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E805FE-2AF9-4D66-9B6C-B605780BC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5005EC-EDA6-4B50-B0C6-E7B03E50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50A604-7BB2-407F-8957-919625DC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E610A5-2FA7-42DF-9FBB-74F97B43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62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27C74E-D8BF-4D8F-949D-C3A32ADC5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81878B-8238-44A4-9BF2-3ECEF37B2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F5CB59-8EA7-4EF4-B994-DCF3F508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89AE86-240D-43B9-A378-A25D6E668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F48CBE-3F34-4060-B3C4-67FB4964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52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B5EF0-C637-4A99-9AEF-A8D8E800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509A3E-2219-4BF5-A2A1-02891CACD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A7F868-7E25-44D3-87F6-8496DE1D3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46509C1-C4A8-4D93-9E94-8769A53C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51D329-70A3-415B-A06F-F0A8DD0B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FD031D-006D-4D37-8BA3-3B95B2A31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81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55D48D-64B1-4BCD-A3A4-85824321E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5E5E59-8BBA-4B8E-96CC-78AEE557A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9E2A98-B4B5-4B67-8925-35FE26302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18CE93D-9CFE-47DE-9639-AC425A269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67CCFA0-42B9-40FC-9EFA-58D142761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08A1BFE-D6AE-443C-9F35-1961E589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16C4C85-7947-4DE0-9E32-70D399CC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796A761-2299-4B50-A7F4-FBF5479A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4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AA7D3-DAD3-47CC-ACEF-2DD0CD57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0245575-C295-4846-ABB9-14E23A04C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FD6043A-7FC4-421E-B607-D6E26268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7CA621-F6FF-410B-8264-0E9A56E9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03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29EDCB-173A-422C-B4AB-3A2DBB722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F7ED348-2866-4438-9B7D-5D2BBBD15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C6C13F-3D65-4F4D-A3A6-7A33714C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6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02DA61-F39E-4E2A-988E-E5CA4624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FBFC42-73EC-4AC5-8D14-79BF43A08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DDBA19B-84E1-4CB8-97E5-20E815415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67F4CF-59EC-4291-B898-31E8B723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7FCED7-37CA-4C63-9A5B-E663FB20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E4015B-D156-4AE4-B92D-DE8A5006A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34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BD01E0-6C05-41A6-ACA5-2DDAF60B9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D14F3D1-DB91-40A9-ABB9-69F9724F2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B5C053-85C0-4AD0-A2CE-4726B2A41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2511F86-EFDF-41DB-B478-CBFCFDC6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D41E6A-6893-4AA7-B2D2-ABFB82EC5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DA6A1F-B490-4A9A-9B61-308B4DEA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49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0C539A0-2AAD-4242-AB46-CD7929B6A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547D17-311F-4948-AEE5-D6B5AD5C2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270B42-C58B-4C0D-B454-DC8583EE1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CCF9-7100-4E83-817C-451CE207EDBE}" type="datetimeFigureOut">
              <a:rPr lang="it-IT" smtClean="0"/>
              <a:t>04/10/2021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D529BF-B765-42A3-AF33-C5EA8E5448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7B5181-7E27-4572-81AF-2870652EA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8317-85DA-46A8-BFC4-7D58D800F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56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3C3C981-A1F4-4AC9-9071-279690E31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300" y="1057275"/>
            <a:ext cx="3581400" cy="474345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92DD87C-A67A-4CB7-A671-B943C854F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4C8165-67C3-4171-899D-4BCB98808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0" y="3602038"/>
            <a:ext cx="4191000" cy="1655762"/>
          </a:xfrm>
        </p:spPr>
        <p:txBody>
          <a:bodyPr>
            <a:normAutofit/>
          </a:bodyPr>
          <a:lstStyle/>
          <a:p>
            <a:r>
              <a:rPr lang="it-IT" sz="2000" dirty="0"/>
              <a:t>Verona, San Vitale prima sede dei </a:t>
            </a:r>
            <a:r>
              <a:rPr lang="it-IT" sz="2000"/>
              <a:t>Padri Somaschi</a:t>
            </a:r>
            <a:endParaRPr lang="it-IT" sz="20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508A973-2F3A-4D3C-A8B6-A559DC5FF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700" y="1209675"/>
            <a:ext cx="35814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55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Secondo Brunelli</dc:creator>
  <cp:lastModifiedBy>Secondo Brunelli</cp:lastModifiedBy>
  <cp:revision>1</cp:revision>
  <dcterms:created xsi:type="dcterms:W3CDTF">2021-08-24T15:11:36Z</dcterms:created>
  <dcterms:modified xsi:type="dcterms:W3CDTF">2021-10-04T06:46:32Z</dcterms:modified>
</cp:coreProperties>
</file>