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51" r:id="rId3"/>
    <p:sldId id="352" r:id="rId4"/>
    <p:sldId id="353" r:id="rId5"/>
    <p:sldId id="354" r:id="rId6"/>
    <p:sldId id="258" r:id="rId7"/>
    <p:sldId id="259" r:id="rId8"/>
    <p:sldId id="260" r:id="rId9"/>
    <p:sldId id="371" r:id="rId10"/>
    <p:sldId id="372" r:id="rId11"/>
    <p:sldId id="355" r:id="rId12"/>
    <p:sldId id="378" r:id="rId13"/>
    <p:sldId id="379" r:id="rId14"/>
    <p:sldId id="380" r:id="rId15"/>
    <p:sldId id="381" r:id="rId16"/>
    <p:sldId id="382" r:id="rId17"/>
    <p:sldId id="356" r:id="rId18"/>
    <p:sldId id="357" r:id="rId19"/>
    <p:sldId id="373" r:id="rId20"/>
    <p:sldId id="374" r:id="rId21"/>
    <p:sldId id="383" r:id="rId22"/>
    <p:sldId id="384" r:id="rId23"/>
    <p:sldId id="385" r:id="rId24"/>
    <p:sldId id="386" r:id="rId25"/>
    <p:sldId id="387" r:id="rId26"/>
    <p:sldId id="375" r:id="rId27"/>
    <p:sldId id="376" r:id="rId28"/>
    <p:sldId id="377" r:id="rId29"/>
    <p:sldId id="261" r:id="rId30"/>
    <p:sldId id="263" r:id="rId31"/>
    <p:sldId id="264" r:id="rId32"/>
    <p:sldId id="265" r:id="rId33"/>
    <p:sldId id="266" r:id="rId34"/>
    <p:sldId id="267" r:id="rId35"/>
    <p:sldId id="367" r:id="rId36"/>
    <p:sldId id="368" r:id="rId37"/>
    <p:sldId id="369" r:id="rId38"/>
    <p:sldId id="370" r:id="rId39"/>
    <p:sldId id="273" r:id="rId40"/>
    <p:sldId id="272" r:id="rId41"/>
    <p:sldId id="358" r:id="rId42"/>
    <p:sldId id="359" r:id="rId43"/>
    <p:sldId id="360" r:id="rId44"/>
    <p:sldId id="362" r:id="rId45"/>
    <p:sldId id="363" r:id="rId46"/>
    <p:sldId id="364" r:id="rId47"/>
    <p:sldId id="365" r:id="rId48"/>
    <p:sldId id="366" r:id="rId49"/>
    <p:sldId id="361" r:id="rId50"/>
    <p:sldId id="268" r:id="rId51"/>
    <p:sldId id="262" r:id="rId52"/>
    <p:sldId id="269" r:id="rId53"/>
    <p:sldId id="270" r:id="rId54"/>
    <p:sldId id="271" r:id="rId55"/>
    <p:sldId id="275" r:id="rId56"/>
    <p:sldId id="276" r:id="rId57"/>
    <p:sldId id="277" r:id="rId58"/>
    <p:sldId id="280" r:id="rId59"/>
    <p:sldId id="282" r:id="rId60"/>
    <p:sldId id="283" r:id="rId61"/>
    <p:sldId id="284" r:id="rId62"/>
    <p:sldId id="288" r:id="rId63"/>
    <p:sldId id="289" r:id="rId64"/>
    <p:sldId id="292" r:id="rId65"/>
    <p:sldId id="293" r:id="rId66"/>
    <p:sldId id="294" r:id="rId67"/>
    <p:sldId id="295" r:id="rId68"/>
    <p:sldId id="298" r:id="rId69"/>
    <p:sldId id="301" r:id="rId70"/>
    <p:sldId id="304" r:id="rId71"/>
    <p:sldId id="305" r:id="rId72"/>
    <p:sldId id="306" r:id="rId73"/>
    <p:sldId id="308" r:id="rId74"/>
    <p:sldId id="311" r:id="rId75"/>
    <p:sldId id="312" r:id="rId76"/>
    <p:sldId id="315" r:id="rId77"/>
    <p:sldId id="316" r:id="rId78"/>
    <p:sldId id="257" r:id="rId79"/>
    <p:sldId id="317" r:id="rId80"/>
    <p:sldId id="318" r:id="rId81"/>
    <p:sldId id="319" r:id="rId82"/>
    <p:sldId id="320" r:id="rId83"/>
    <p:sldId id="321" r:id="rId84"/>
    <p:sldId id="322" r:id="rId85"/>
    <p:sldId id="323" r:id="rId86"/>
    <p:sldId id="324" r:id="rId87"/>
    <p:sldId id="329" r:id="rId88"/>
    <p:sldId id="330" r:id="rId89"/>
    <p:sldId id="331" r:id="rId90"/>
    <p:sldId id="338" r:id="rId91"/>
    <p:sldId id="339" r:id="rId92"/>
    <p:sldId id="340" r:id="rId93"/>
    <p:sldId id="341" r:id="rId94"/>
    <p:sldId id="342" r:id="rId95"/>
    <p:sldId id="343" r:id="rId96"/>
    <p:sldId id="344" r:id="rId97"/>
    <p:sldId id="345" r:id="rId98"/>
    <p:sldId id="348" r:id="rId99"/>
    <p:sldId id="350" r:id="rId100"/>
    <p:sldId id="388" r:id="rId10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1244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99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8157F-B318-497F-A0FB-A8843ABC6A43}" type="datetimeFigureOut">
              <a:rPr lang="it-IT" smtClean="0"/>
              <a:t>03/10/2018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02B08-5156-46A9-BC87-5C68E3966A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4311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8157F-B318-497F-A0FB-A8843ABC6A43}" type="datetimeFigureOut">
              <a:rPr lang="it-IT" smtClean="0"/>
              <a:t>03/10/2018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02B08-5156-46A9-BC87-5C68E3966A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9324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8157F-B318-497F-A0FB-A8843ABC6A43}" type="datetimeFigureOut">
              <a:rPr lang="it-IT" smtClean="0"/>
              <a:t>03/10/2018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02B08-5156-46A9-BC87-5C68E3966A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3991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8157F-B318-497F-A0FB-A8843ABC6A43}" type="datetimeFigureOut">
              <a:rPr lang="it-IT" smtClean="0"/>
              <a:t>03/10/2018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02B08-5156-46A9-BC87-5C68E3966A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6885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8157F-B318-497F-A0FB-A8843ABC6A43}" type="datetimeFigureOut">
              <a:rPr lang="it-IT" smtClean="0"/>
              <a:t>03/10/2018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02B08-5156-46A9-BC87-5C68E3966A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3624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8157F-B318-497F-A0FB-A8843ABC6A43}" type="datetimeFigureOut">
              <a:rPr lang="it-IT" smtClean="0"/>
              <a:t>03/10/2018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02B08-5156-46A9-BC87-5C68E3966A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1822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8157F-B318-497F-A0FB-A8843ABC6A43}" type="datetimeFigureOut">
              <a:rPr lang="it-IT" smtClean="0"/>
              <a:t>03/10/2018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02B08-5156-46A9-BC87-5C68E3966A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84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8157F-B318-497F-A0FB-A8843ABC6A43}" type="datetimeFigureOut">
              <a:rPr lang="it-IT" smtClean="0"/>
              <a:t>03/10/2018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02B08-5156-46A9-BC87-5C68E3966A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4383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8157F-B318-497F-A0FB-A8843ABC6A43}" type="datetimeFigureOut">
              <a:rPr lang="it-IT" smtClean="0"/>
              <a:t>03/10/2018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02B08-5156-46A9-BC87-5C68E3966A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0040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8157F-B318-497F-A0FB-A8843ABC6A43}" type="datetimeFigureOut">
              <a:rPr lang="it-IT" smtClean="0"/>
              <a:t>03/10/2018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02B08-5156-46A9-BC87-5C68E3966A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2376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8157F-B318-497F-A0FB-A8843ABC6A43}" type="datetimeFigureOut">
              <a:rPr lang="it-IT" smtClean="0"/>
              <a:t>03/10/2018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02B08-5156-46A9-BC87-5C68E3966A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7562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8157F-B318-497F-A0FB-A8843ABC6A43}" type="datetimeFigureOut">
              <a:rPr lang="it-IT" smtClean="0"/>
              <a:t>03/10/2018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02B08-5156-46A9-BC87-5C68E3966A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7297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960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" y="16724"/>
            <a:ext cx="4756824" cy="6841276"/>
          </a:xfrm>
        </p:spPr>
      </p:pic>
    </p:spTree>
    <p:extLst>
      <p:ext uri="{BB962C8B-B14F-4D97-AF65-F5344CB8AC3E}">
        <p14:creationId xmlns:p14="http://schemas.microsoft.com/office/powerpoint/2010/main" val="12414159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Autofit/>
          </a:bodyPr>
          <a:lstStyle/>
          <a:p>
            <a:r>
              <a:rPr lang="it-IT" sz="2000" dirty="0" smtClean="0"/>
              <a:t>Catacombe di </a:t>
            </a:r>
            <a:r>
              <a:rPr lang="it-IT" sz="2000" dirty="0" err="1" smtClean="0"/>
              <a:t>Commodilla</a:t>
            </a:r>
            <a:r>
              <a:rPr lang="it-IT" sz="2000" dirty="0" smtClean="0"/>
              <a:t>, affresco con rinnegamento di Petro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 descr="C:\Users\lenovo\Desktop\SALMI\Digitalizzato_20181003 (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155318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035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0534" cy="6237312"/>
          </a:xfrm>
        </p:spPr>
      </p:pic>
    </p:spTree>
    <p:extLst>
      <p:ext uri="{BB962C8B-B14F-4D97-AF65-F5344CB8AC3E}">
        <p14:creationId xmlns:p14="http://schemas.microsoft.com/office/powerpoint/2010/main" val="4205353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9973" cy="6309320"/>
          </a:xfrm>
        </p:spPr>
      </p:pic>
    </p:spTree>
    <p:extLst>
      <p:ext uri="{BB962C8B-B14F-4D97-AF65-F5344CB8AC3E}">
        <p14:creationId xmlns:p14="http://schemas.microsoft.com/office/powerpoint/2010/main" val="697229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997733" cy="6858000"/>
          </a:xfrm>
        </p:spPr>
      </p:pic>
    </p:spTree>
    <p:extLst>
      <p:ext uri="{BB962C8B-B14F-4D97-AF65-F5344CB8AC3E}">
        <p14:creationId xmlns:p14="http://schemas.microsoft.com/office/powerpoint/2010/main" val="39221015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9" y="14708"/>
            <a:ext cx="9132491" cy="4718454"/>
          </a:xfrm>
        </p:spPr>
      </p:pic>
    </p:spTree>
    <p:extLst>
      <p:ext uri="{BB962C8B-B14F-4D97-AF65-F5344CB8AC3E}">
        <p14:creationId xmlns:p14="http://schemas.microsoft.com/office/powerpoint/2010/main" val="32158099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9523" cy="6093296"/>
          </a:xfrm>
        </p:spPr>
      </p:pic>
    </p:spTree>
    <p:extLst>
      <p:ext uri="{BB962C8B-B14F-4D97-AF65-F5344CB8AC3E}">
        <p14:creationId xmlns:p14="http://schemas.microsoft.com/office/powerpoint/2010/main" val="12948737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94052" cy="6858000"/>
          </a:xfrm>
        </p:spPr>
      </p:pic>
    </p:spTree>
    <p:extLst>
      <p:ext uri="{BB962C8B-B14F-4D97-AF65-F5344CB8AC3E}">
        <p14:creationId xmlns:p14="http://schemas.microsoft.com/office/powerpoint/2010/main" val="28874429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68452" cy="6858000"/>
          </a:xfrm>
        </p:spPr>
      </p:pic>
    </p:spTree>
    <p:extLst>
      <p:ext uri="{BB962C8B-B14F-4D97-AF65-F5344CB8AC3E}">
        <p14:creationId xmlns:p14="http://schemas.microsoft.com/office/powerpoint/2010/main" val="80055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996"/>
            <a:ext cx="9186513" cy="5726260"/>
          </a:xfrm>
        </p:spPr>
      </p:pic>
    </p:spTree>
    <p:extLst>
      <p:ext uri="{BB962C8B-B14F-4D97-AF65-F5344CB8AC3E}">
        <p14:creationId xmlns:p14="http://schemas.microsoft.com/office/powerpoint/2010/main" val="384669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29" y="0"/>
            <a:ext cx="3917900" cy="6858000"/>
          </a:xfrm>
        </p:spPr>
      </p:pic>
    </p:spTree>
    <p:extLst>
      <p:ext uri="{BB962C8B-B14F-4D97-AF65-F5344CB8AC3E}">
        <p14:creationId xmlns:p14="http://schemas.microsoft.com/office/powerpoint/2010/main" val="1694942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86"/>
            <a:ext cx="9139283" cy="5946794"/>
          </a:xfrm>
        </p:spPr>
      </p:pic>
    </p:spTree>
    <p:extLst>
      <p:ext uri="{BB962C8B-B14F-4D97-AF65-F5344CB8AC3E}">
        <p14:creationId xmlns:p14="http://schemas.microsoft.com/office/powerpoint/2010/main" val="1233924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I tre giovani ebrei nella fornace ardente, </a:t>
            </a:r>
            <a:r>
              <a:rPr lang="it-IT" sz="2000" dirty="0" err="1" smtClean="0"/>
              <a:t>2.a</a:t>
            </a:r>
            <a:r>
              <a:rPr lang="it-IT" sz="2000" dirty="0" smtClean="0"/>
              <a:t> metà III sec., Cubicolo della Velata, catacombe di Priscilla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0"/>
            <a:ext cx="8388424" cy="6298944"/>
          </a:xfrm>
        </p:spPr>
      </p:pic>
    </p:spTree>
    <p:extLst>
      <p:ext uri="{BB962C8B-B14F-4D97-AF65-F5344CB8AC3E}">
        <p14:creationId xmlns:p14="http://schemas.microsoft.com/office/powerpoint/2010/main" val="40535926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2187"/>
            <a:ext cx="4680399" cy="6880187"/>
          </a:xfrm>
        </p:spPr>
      </p:pic>
    </p:spTree>
    <p:extLst>
      <p:ext uri="{BB962C8B-B14F-4D97-AF65-F5344CB8AC3E}">
        <p14:creationId xmlns:p14="http://schemas.microsoft.com/office/powerpoint/2010/main" val="424436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23484" cy="6858000"/>
          </a:xfrm>
        </p:spPr>
      </p:pic>
    </p:spTree>
    <p:extLst>
      <p:ext uri="{BB962C8B-B14F-4D97-AF65-F5344CB8AC3E}">
        <p14:creationId xmlns:p14="http://schemas.microsoft.com/office/powerpoint/2010/main" val="5829013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58416" cy="6858000"/>
          </a:xfrm>
        </p:spPr>
      </p:pic>
    </p:spTree>
    <p:extLst>
      <p:ext uri="{BB962C8B-B14F-4D97-AF65-F5344CB8AC3E}">
        <p14:creationId xmlns:p14="http://schemas.microsoft.com/office/powerpoint/2010/main" val="26364318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43"/>
            <a:ext cx="5134242" cy="6845657"/>
          </a:xfrm>
        </p:spPr>
      </p:pic>
    </p:spTree>
    <p:extLst>
      <p:ext uri="{BB962C8B-B14F-4D97-AF65-F5344CB8AC3E}">
        <p14:creationId xmlns:p14="http://schemas.microsoft.com/office/powerpoint/2010/main" val="14795967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" y="0"/>
            <a:ext cx="9200877" cy="6093296"/>
          </a:xfrm>
        </p:spPr>
      </p:pic>
    </p:spTree>
    <p:extLst>
      <p:ext uri="{BB962C8B-B14F-4D97-AF65-F5344CB8AC3E}">
        <p14:creationId xmlns:p14="http://schemas.microsoft.com/office/powerpoint/2010/main" val="34043506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00137" cy="5949280"/>
          </a:xfrm>
        </p:spPr>
      </p:pic>
    </p:spTree>
    <p:extLst>
      <p:ext uri="{BB962C8B-B14F-4D97-AF65-F5344CB8AC3E}">
        <p14:creationId xmlns:p14="http://schemas.microsoft.com/office/powerpoint/2010/main" val="10666108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772971" cy="6957392"/>
          </a:xfrm>
        </p:spPr>
      </p:pic>
    </p:spTree>
    <p:extLst>
      <p:ext uri="{BB962C8B-B14F-4D97-AF65-F5344CB8AC3E}">
        <p14:creationId xmlns:p14="http://schemas.microsoft.com/office/powerpoint/2010/main" val="14744930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3814"/>
            <a:ext cx="4838053" cy="6891814"/>
          </a:xfrm>
        </p:spPr>
      </p:pic>
    </p:spTree>
    <p:extLst>
      <p:ext uri="{BB962C8B-B14F-4D97-AF65-F5344CB8AC3E}">
        <p14:creationId xmlns:p14="http://schemas.microsoft.com/office/powerpoint/2010/main" val="41292913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7884"/>
            <a:ext cx="9152577" cy="6885884"/>
          </a:xfrm>
        </p:spPr>
      </p:pic>
    </p:spTree>
    <p:extLst>
      <p:ext uri="{BB962C8B-B14F-4D97-AF65-F5344CB8AC3E}">
        <p14:creationId xmlns:p14="http://schemas.microsoft.com/office/powerpoint/2010/main" val="3899463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964781" cy="6858000"/>
          </a:xfrm>
        </p:spPr>
      </p:pic>
    </p:spTree>
    <p:extLst>
      <p:ext uri="{BB962C8B-B14F-4D97-AF65-F5344CB8AC3E}">
        <p14:creationId xmlns:p14="http://schemas.microsoft.com/office/powerpoint/2010/main" val="9814247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530645" cy="6858000"/>
          </a:xfrm>
        </p:spPr>
      </p:pic>
    </p:spTree>
    <p:extLst>
      <p:ext uri="{BB962C8B-B14F-4D97-AF65-F5344CB8AC3E}">
        <p14:creationId xmlns:p14="http://schemas.microsoft.com/office/powerpoint/2010/main" val="38056623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2460"/>
            <a:ext cx="9215529" cy="3225435"/>
          </a:xfrm>
        </p:spPr>
      </p:pic>
    </p:spTree>
    <p:extLst>
      <p:ext uri="{BB962C8B-B14F-4D97-AF65-F5344CB8AC3E}">
        <p14:creationId xmlns:p14="http://schemas.microsoft.com/office/powerpoint/2010/main" val="1522463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141"/>
            <a:ext cx="8715234" cy="6874141"/>
          </a:xfrm>
        </p:spPr>
      </p:pic>
    </p:spTree>
    <p:extLst>
      <p:ext uri="{BB962C8B-B14F-4D97-AF65-F5344CB8AC3E}">
        <p14:creationId xmlns:p14="http://schemas.microsoft.com/office/powerpoint/2010/main" val="12848635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" y="-8546"/>
            <a:ext cx="9204346" cy="3221521"/>
          </a:xfrm>
        </p:spPr>
      </p:pic>
    </p:spTree>
    <p:extLst>
      <p:ext uri="{BB962C8B-B14F-4D97-AF65-F5344CB8AC3E}">
        <p14:creationId xmlns:p14="http://schemas.microsoft.com/office/powerpoint/2010/main" val="29519503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078211" cy="6858000"/>
          </a:xfrm>
        </p:spPr>
      </p:pic>
    </p:spTree>
    <p:extLst>
      <p:ext uri="{BB962C8B-B14F-4D97-AF65-F5344CB8AC3E}">
        <p14:creationId xmlns:p14="http://schemas.microsoft.com/office/powerpoint/2010/main" val="42012687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9" y="-25986"/>
            <a:ext cx="9134513" cy="5903257"/>
          </a:xfrm>
        </p:spPr>
      </p:pic>
    </p:spTree>
    <p:extLst>
      <p:ext uri="{BB962C8B-B14F-4D97-AF65-F5344CB8AC3E}">
        <p14:creationId xmlns:p14="http://schemas.microsoft.com/office/powerpoint/2010/main" val="32647419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37474315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112327" cy="6858000"/>
          </a:xfrm>
        </p:spPr>
      </p:pic>
    </p:spTree>
    <p:extLst>
      <p:ext uri="{BB962C8B-B14F-4D97-AF65-F5344CB8AC3E}">
        <p14:creationId xmlns:p14="http://schemas.microsoft.com/office/powerpoint/2010/main" val="30785967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9" y="0"/>
            <a:ext cx="4903469" cy="6858000"/>
          </a:xfrm>
        </p:spPr>
      </p:pic>
    </p:spTree>
    <p:extLst>
      <p:ext uri="{BB962C8B-B14F-4D97-AF65-F5344CB8AC3E}">
        <p14:creationId xmlns:p14="http://schemas.microsoft.com/office/powerpoint/2010/main" val="19705244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2930" cy="6858000"/>
          </a:xfrm>
        </p:spPr>
      </p:pic>
    </p:spTree>
    <p:extLst>
      <p:ext uri="{BB962C8B-B14F-4D97-AF65-F5344CB8AC3E}">
        <p14:creationId xmlns:p14="http://schemas.microsoft.com/office/powerpoint/2010/main" val="2426659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8"/>
            <a:ext cx="9226326" cy="6017169"/>
          </a:xfrm>
        </p:spPr>
      </p:pic>
    </p:spTree>
    <p:extLst>
      <p:ext uri="{BB962C8B-B14F-4D97-AF65-F5344CB8AC3E}">
        <p14:creationId xmlns:p14="http://schemas.microsoft.com/office/powerpoint/2010/main" val="35837832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 fontScale="90000"/>
          </a:bodyPr>
          <a:lstStyle/>
          <a:p>
            <a:r>
              <a:rPr lang="it-IT" sz="2000" dirty="0" err="1" smtClean="0"/>
              <a:t>Fractio</a:t>
            </a:r>
            <a:r>
              <a:rPr lang="it-IT" sz="2000" dirty="0" smtClean="0"/>
              <a:t> </a:t>
            </a:r>
            <a:r>
              <a:rPr lang="it-IT" sz="2000" dirty="0" err="1" smtClean="0"/>
              <a:t>panis,part</a:t>
            </a:r>
            <a:r>
              <a:rPr lang="it-IT" sz="2000" dirty="0" smtClean="0"/>
              <a:t>., </a:t>
            </a:r>
            <a:r>
              <a:rPr lang="it-IT" sz="2000" dirty="0" err="1" smtClean="0"/>
              <a:t>2.a.metà</a:t>
            </a:r>
            <a:r>
              <a:rPr lang="it-IT" sz="2000" dirty="0" smtClean="0"/>
              <a:t> del III sec., cappella greca, catacombe di S. Priscilla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392"/>
            <a:ext cx="9135343" cy="6120680"/>
          </a:xfrm>
        </p:spPr>
      </p:pic>
    </p:spTree>
    <p:extLst>
      <p:ext uri="{BB962C8B-B14F-4D97-AF65-F5344CB8AC3E}">
        <p14:creationId xmlns:p14="http://schemas.microsoft.com/office/powerpoint/2010/main" val="25876110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3100" cy="6525344"/>
          </a:xfrm>
        </p:spPr>
      </p:pic>
    </p:spTree>
    <p:extLst>
      <p:ext uri="{BB962C8B-B14F-4D97-AF65-F5344CB8AC3E}">
        <p14:creationId xmlns:p14="http://schemas.microsoft.com/office/powerpoint/2010/main" val="389527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" y="-12460"/>
            <a:ext cx="8460565" cy="6870459"/>
          </a:xfrm>
        </p:spPr>
      </p:pic>
    </p:spTree>
    <p:extLst>
      <p:ext uri="{BB962C8B-B14F-4D97-AF65-F5344CB8AC3E}">
        <p14:creationId xmlns:p14="http://schemas.microsoft.com/office/powerpoint/2010/main" val="389981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27685932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590361" cy="6858000"/>
          </a:xfrm>
        </p:spPr>
      </p:pic>
    </p:spTree>
    <p:extLst>
      <p:ext uri="{BB962C8B-B14F-4D97-AF65-F5344CB8AC3E}">
        <p14:creationId xmlns:p14="http://schemas.microsoft.com/office/powerpoint/2010/main" val="25480673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3" y="0"/>
            <a:ext cx="9179468" cy="5157192"/>
          </a:xfrm>
        </p:spPr>
      </p:pic>
    </p:spTree>
    <p:extLst>
      <p:ext uri="{BB962C8B-B14F-4D97-AF65-F5344CB8AC3E}">
        <p14:creationId xmlns:p14="http://schemas.microsoft.com/office/powerpoint/2010/main" val="5887772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00517" cy="5229200"/>
          </a:xfrm>
        </p:spPr>
      </p:pic>
    </p:spTree>
    <p:extLst>
      <p:ext uri="{BB962C8B-B14F-4D97-AF65-F5344CB8AC3E}">
        <p14:creationId xmlns:p14="http://schemas.microsoft.com/office/powerpoint/2010/main" val="308715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71946" cy="6858000"/>
          </a:xfrm>
        </p:spPr>
      </p:pic>
    </p:spTree>
    <p:extLst>
      <p:ext uri="{BB962C8B-B14F-4D97-AF65-F5344CB8AC3E}">
        <p14:creationId xmlns:p14="http://schemas.microsoft.com/office/powerpoint/2010/main" val="6958186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208838" cy="6480720"/>
          </a:xfrm>
        </p:spPr>
      </p:pic>
    </p:spTree>
    <p:extLst>
      <p:ext uri="{BB962C8B-B14F-4D97-AF65-F5344CB8AC3E}">
        <p14:creationId xmlns:p14="http://schemas.microsoft.com/office/powerpoint/2010/main" val="1822181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9926" cy="6453336"/>
          </a:xfrm>
        </p:spPr>
      </p:pic>
    </p:spTree>
    <p:extLst>
      <p:ext uri="{BB962C8B-B14F-4D97-AF65-F5344CB8AC3E}">
        <p14:creationId xmlns:p14="http://schemas.microsoft.com/office/powerpoint/2010/main" val="613723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89623" cy="6165304"/>
          </a:xfrm>
        </p:spPr>
      </p:pic>
    </p:spTree>
    <p:extLst>
      <p:ext uri="{BB962C8B-B14F-4D97-AF65-F5344CB8AC3E}">
        <p14:creationId xmlns:p14="http://schemas.microsoft.com/office/powerpoint/2010/main" val="15512009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28"/>
            <a:ext cx="9146682" cy="6868327"/>
          </a:xfrm>
        </p:spPr>
      </p:pic>
    </p:spTree>
    <p:extLst>
      <p:ext uri="{BB962C8B-B14F-4D97-AF65-F5344CB8AC3E}">
        <p14:creationId xmlns:p14="http://schemas.microsoft.com/office/powerpoint/2010/main" val="28264288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9523" cy="6093296"/>
          </a:xfrm>
        </p:spPr>
      </p:pic>
    </p:spTree>
    <p:extLst>
      <p:ext uri="{BB962C8B-B14F-4D97-AF65-F5344CB8AC3E}">
        <p14:creationId xmlns:p14="http://schemas.microsoft.com/office/powerpoint/2010/main" val="284853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19051" cy="6453336"/>
          </a:xfrm>
        </p:spPr>
      </p:pic>
    </p:spTree>
    <p:extLst>
      <p:ext uri="{BB962C8B-B14F-4D97-AF65-F5344CB8AC3E}">
        <p14:creationId xmlns:p14="http://schemas.microsoft.com/office/powerpoint/2010/main" val="31490609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198" y="1298"/>
            <a:ext cx="5150144" cy="6856701"/>
          </a:xfrm>
        </p:spPr>
      </p:pic>
    </p:spTree>
    <p:extLst>
      <p:ext uri="{BB962C8B-B14F-4D97-AF65-F5344CB8AC3E}">
        <p14:creationId xmlns:p14="http://schemas.microsoft.com/office/powerpoint/2010/main" val="9223280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12030" cy="6858000"/>
          </a:xfrm>
        </p:spPr>
      </p:pic>
    </p:spTree>
    <p:extLst>
      <p:ext uri="{BB962C8B-B14F-4D97-AF65-F5344CB8AC3E}">
        <p14:creationId xmlns:p14="http://schemas.microsoft.com/office/powerpoint/2010/main" val="10366992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03838" cy="6381328"/>
          </a:xfrm>
        </p:spPr>
      </p:pic>
    </p:spTree>
    <p:extLst>
      <p:ext uri="{BB962C8B-B14F-4D97-AF65-F5344CB8AC3E}">
        <p14:creationId xmlns:p14="http://schemas.microsoft.com/office/powerpoint/2010/main" val="362937118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144001" cy="5608321"/>
          </a:xfrm>
        </p:spPr>
      </p:pic>
    </p:spTree>
    <p:extLst>
      <p:ext uri="{BB962C8B-B14F-4D97-AF65-F5344CB8AC3E}">
        <p14:creationId xmlns:p14="http://schemas.microsoft.com/office/powerpoint/2010/main" val="201724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8708571" cy="6858000"/>
          </a:xfrm>
        </p:spPr>
      </p:pic>
    </p:spTree>
    <p:extLst>
      <p:ext uri="{BB962C8B-B14F-4D97-AF65-F5344CB8AC3E}">
        <p14:creationId xmlns:p14="http://schemas.microsoft.com/office/powerpoint/2010/main" val="286934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33632493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969"/>
            <a:ext cx="7008114" cy="6881969"/>
          </a:xfrm>
        </p:spPr>
      </p:pic>
    </p:spTree>
    <p:extLst>
      <p:ext uri="{BB962C8B-B14F-4D97-AF65-F5344CB8AC3E}">
        <p14:creationId xmlns:p14="http://schemas.microsoft.com/office/powerpoint/2010/main" val="27636439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00035" cy="6237312"/>
          </a:xfrm>
        </p:spPr>
      </p:pic>
    </p:spTree>
    <p:extLst>
      <p:ext uri="{BB962C8B-B14F-4D97-AF65-F5344CB8AC3E}">
        <p14:creationId xmlns:p14="http://schemas.microsoft.com/office/powerpoint/2010/main" val="319638941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897" cy="5085184"/>
          </a:xfrm>
        </p:spPr>
      </p:pic>
    </p:spTree>
    <p:extLst>
      <p:ext uri="{BB962C8B-B14F-4D97-AF65-F5344CB8AC3E}">
        <p14:creationId xmlns:p14="http://schemas.microsoft.com/office/powerpoint/2010/main" val="156812764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15"/>
            <a:ext cx="5141013" cy="6854685"/>
          </a:xfrm>
        </p:spPr>
      </p:pic>
    </p:spTree>
    <p:extLst>
      <p:ext uri="{BB962C8B-B14F-4D97-AF65-F5344CB8AC3E}">
        <p14:creationId xmlns:p14="http://schemas.microsoft.com/office/powerpoint/2010/main" val="400212146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4248" cy="6093296"/>
          </a:xfrm>
        </p:spPr>
      </p:pic>
    </p:spTree>
    <p:extLst>
      <p:ext uri="{BB962C8B-B14F-4D97-AF65-F5344CB8AC3E}">
        <p14:creationId xmlns:p14="http://schemas.microsoft.com/office/powerpoint/2010/main" val="425506176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73" y="0"/>
            <a:ext cx="6858000" cy="6858000"/>
          </a:xfrm>
        </p:spPr>
      </p:pic>
    </p:spTree>
    <p:extLst>
      <p:ext uri="{BB962C8B-B14F-4D97-AF65-F5344CB8AC3E}">
        <p14:creationId xmlns:p14="http://schemas.microsoft.com/office/powerpoint/2010/main" val="184573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172"/>
            <a:ext cx="9140394" cy="4961340"/>
          </a:xfrm>
        </p:spPr>
      </p:pic>
    </p:spTree>
    <p:extLst>
      <p:ext uri="{BB962C8B-B14F-4D97-AF65-F5344CB8AC3E}">
        <p14:creationId xmlns:p14="http://schemas.microsoft.com/office/powerpoint/2010/main" val="239605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2070"/>
            <a:ext cx="9173427" cy="6880070"/>
          </a:xfrm>
        </p:spPr>
      </p:pic>
    </p:spTree>
    <p:extLst>
      <p:ext uri="{BB962C8B-B14F-4D97-AF65-F5344CB8AC3E}">
        <p14:creationId xmlns:p14="http://schemas.microsoft.com/office/powerpoint/2010/main" val="423010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49140" cy="6858000"/>
          </a:xfrm>
        </p:spPr>
      </p:pic>
    </p:spTree>
    <p:extLst>
      <p:ext uri="{BB962C8B-B14F-4D97-AF65-F5344CB8AC3E}">
        <p14:creationId xmlns:p14="http://schemas.microsoft.com/office/powerpoint/2010/main" val="363591968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05400" cy="6858000"/>
          </a:xfrm>
        </p:spPr>
      </p:pic>
    </p:spTree>
    <p:extLst>
      <p:ext uri="{BB962C8B-B14F-4D97-AF65-F5344CB8AC3E}">
        <p14:creationId xmlns:p14="http://schemas.microsoft.com/office/powerpoint/2010/main" val="134911123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00035" cy="6237312"/>
          </a:xfrm>
        </p:spPr>
      </p:pic>
    </p:spTree>
    <p:extLst>
      <p:ext uri="{BB962C8B-B14F-4D97-AF65-F5344CB8AC3E}">
        <p14:creationId xmlns:p14="http://schemas.microsoft.com/office/powerpoint/2010/main" val="298413255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264427" cy="6957392"/>
          </a:xfrm>
        </p:spPr>
      </p:pic>
    </p:spTree>
    <p:extLst>
      <p:ext uri="{BB962C8B-B14F-4D97-AF65-F5344CB8AC3E}">
        <p14:creationId xmlns:p14="http://schemas.microsoft.com/office/powerpoint/2010/main" val="2023519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230" y="0"/>
            <a:ext cx="9224029" cy="5661248"/>
          </a:xfrm>
        </p:spPr>
      </p:pic>
    </p:spTree>
    <p:extLst>
      <p:ext uri="{BB962C8B-B14F-4D97-AF65-F5344CB8AC3E}">
        <p14:creationId xmlns:p14="http://schemas.microsoft.com/office/powerpoint/2010/main" val="165571379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5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79268579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3668" cy="6453336"/>
          </a:xfrm>
        </p:spPr>
      </p:pic>
    </p:spTree>
    <p:extLst>
      <p:ext uri="{BB962C8B-B14F-4D97-AF65-F5344CB8AC3E}">
        <p14:creationId xmlns:p14="http://schemas.microsoft.com/office/powerpoint/2010/main" val="352210562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07726" cy="5877272"/>
          </a:xfrm>
        </p:spPr>
      </p:pic>
    </p:spTree>
    <p:extLst>
      <p:ext uri="{BB962C8B-B14F-4D97-AF65-F5344CB8AC3E}">
        <p14:creationId xmlns:p14="http://schemas.microsoft.com/office/powerpoint/2010/main" val="112433923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31" y="0"/>
            <a:ext cx="4686658" cy="6858000"/>
          </a:xfrm>
        </p:spPr>
      </p:pic>
    </p:spTree>
    <p:extLst>
      <p:ext uri="{BB962C8B-B14F-4D97-AF65-F5344CB8AC3E}">
        <p14:creationId xmlns:p14="http://schemas.microsoft.com/office/powerpoint/2010/main" val="123840643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07864441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3166991"/>
          </a:xfrm>
        </p:spPr>
      </p:pic>
    </p:spTree>
    <p:extLst>
      <p:ext uri="{BB962C8B-B14F-4D97-AF65-F5344CB8AC3E}">
        <p14:creationId xmlns:p14="http://schemas.microsoft.com/office/powerpoint/2010/main" val="397950862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61070442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97975" cy="6093296"/>
          </a:xfrm>
        </p:spPr>
      </p:pic>
    </p:spTree>
    <p:extLst>
      <p:ext uri="{BB962C8B-B14F-4D97-AF65-F5344CB8AC3E}">
        <p14:creationId xmlns:p14="http://schemas.microsoft.com/office/powerpoint/2010/main" val="381559617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8958" cy="6309320"/>
          </a:xfrm>
        </p:spPr>
      </p:pic>
    </p:spTree>
    <p:extLst>
      <p:ext uri="{BB962C8B-B14F-4D97-AF65-F5344CB8AC3E}">
        <p14:creationId xmlns:p14="http://schemas.microsoft.com/office/powerpoint/2010/main" val="35724688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462191" cy="6858000"/>
          </a:xfrm>
        </p:spPr>
      </p:pic>
    </p:spTree>
    <p:extLst>
      <p:ext uri="{BB962C8B-B14F-4D97-AF65-F5344CB8AC3E}">
        <p14:creationId xmlns:p14="http://schemas.microsoft.com/office/powerpoint/2010/main" val="20326998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23861" cy="5589240"/>
          </a:xfrm>
        </p:spPr>
      </p:pic>
    </p:spTree>
    <p:extLst>
      <p:ext uri="{BB962C8B-B14F-4D97-AF65-F5344CB8AC3E}">
        <p14:creationId xmlns:p14="http://schemas.microsoft.com/office/powerpoint/2010/main" val="346451973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9093" cy="6093296"/>
          </a:xfrm>
        </p:spPr>
      </p:pic>
    </p:spTree>
    <p:extLst>
      <p:ext uri="{BB962C8B-B14F-4D97-AF65-F5344CB8AC3E}">
        <p14:creationId xmlns:p14="http://schemas.microsoft.com/office/powerpoint/2010/main" val="35035563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46" y="0"/>
            <a:ext cx="9223100" cy="6525344"/>
          </a:xfrm>
        </p:spPr>
      </p:pic>
    </p:spTree>
    <p:extLst>
      <p:ext uri="{BB962C8B-B14F-4D97-AF65-F5344CB8AC3E}">
        <p14:creationId xmlns:p14="http://schemas.microsoft.com/office/powerpoint/2010/main" val="206632241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481067" cy="6957392"/>
          </a:xfrm>
        </p:spPr>
      </p:pic>
    </p:spTree>
    <p:extLst>
      <p:ext uri="{BB962C8B-B14F-4D97-AF65-F5344CB8AC3E}">
        <p14:creationId xmlns:p14="http://schemas.microsoft.com/office/powerpoint/2010/main" val="54115497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15" y="0"/>
            <a:ext cx="9151155" cy="5805264"/>
          </a:xfrm>
        </p:spPr>
      </p:pic>
    </p:spTree>
    <p:extLst>
      <p:ext uri="{BB962C8B-B14F-4D97-AF65-F5344CB8AC3E}">
        <p14:creationId xmlns:p14="http://schemas.microsoft.com/office/powerpoint/2010/main" val="227643437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389148" cy="6858000"/>
          </a:xfrm>
        </p:spPr>
      </p:pic>
    </p:spTree>
    <p:extLst>
      <p:ext uri="{BB962C8B-B14F-4D97-AF65-F5344CB8AC3E}">
        <p14:creationId xmlns:p14="http://schemas.microsoft.com/office/powerpoint/2010/main" val="402485330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26"/>
            <a:ext cx="9137784" cy="6586325"/>
          </a:xfrm>
        </p:spPr>
      </p:pic>
    </p:spTree>
    <p:extLst>
      <p:ext uri="{BB962C8B-B14F-4D97-AF65-F5344CB8AC3E}">
        <p14:creationId xmlns:p14="http://schemas.microsoft.com/office/powerpoint/2010/main" val="219536066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7834" cy="6453336"/>
          </a:xfrm>
        </p:spPr>
      </p:pic>
    </p:spTree>
    <p:extLst>
      <p:ext uri="{BB962C8B-B14F-4D97-AF65-F5344CB8AC3E}">
        <p14:creationId xmlns:p14="http://schemas.microsoft.com/office/powerpoint/2010/main" val="412240846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58" y="-31798"/>
            <a:ext cx="4570233" cy="6889798"/>
          </a:xfrm>
        </p:spPr>
      </p:pic>
    </p:spTree>
    <p:extLst>
      <p:ext uri="{BB962C8B-B14F-4D97-AF65-F5344CB8AC3E}">
        <p14:creationId xmlns:p14="http://schemas.microsoft.com/office/powerpoint/2010/main" val="193692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26"/>
            <a:ext cx="9162844" cy="6658333"/>
          </a:xfrm>
        </p:spPr>
      </p:pic>
    </p:spTree>
    <p:extLst>
      <p:ext uri="{BB962C8B-B14F-4D97-AF65-F5344CB8AC3E}">
        <p14:creationId xmlns:p14="http://schemas.microsoft.com/office/powerpoint/2010/main" val="41335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14"/>
            <a:ext cx="9150018" cy="6862514"/>
          </a:xfrm>
        </p:spPr>
      </p:pic>
    </p:spTree>
    <p:extLst>
      <p:ext uri="{BB962C8B-B14F-4D97-AF65-F5344CB8AC3E}">
        <p14:creationId xmlns:p14="http://schemas.microsoft.com/office/powerpoint/2010/main" val="109224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68" y="-17190"/>
            <a:ext cx="9253405" cy="4598318"/>
          </a:xfrm>
        </p:spPr>
      </p:pic>
    </p:spTree>
    <p:extLst>
      <p:ext uri="{BB962C8B-B14F-4D97-AF65-F5344CB8AC3E}">
        <p14:creationId xmlns:p14="http://schemas.microsoft.com/office/powerpoint/2010/main" val="274848069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554483" cy="6858000"/>
          </a:xfrm>
        </p:spPr>
      </p:pic>
    </p:spTree>
    <p:extLst>
      <p:ext uri="{BB962C8B-B14F-4D97-AF65-F5344CB8AC3E}">
        <p14:creationId xmlns:p14="http://schemas.microsoft.com/office/powerpoint/2010/main" val="227814167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8244191" cy="6858000"/>
          </a:xfrm>
        </p:spPr>
      </p:pic>
    </p:spTree>
    <p:extLst>
      <p:ext uri="{BB962C8B-B14F-4D97-AF65-F5344CB8AC3E}">
        <p14:creationId xmlns:p14="http://schemas.microsoft.com/office/powerpoint/2010/main" val="285324822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4358"/>
            <a:ext cx="8714947" cy="6872358"/>
          </a:xfrm>
        </p:spPr>
      </p:pic>
    </p:spTree>
    <p:extLst>
      <p:ext uri="{BB962C8B-B14F-4D97-AF65-F5344CB8AC3E}">
        <p14:creationId xmlns:p14="http://schemas.microsoft.com/office/powerpoint/2010/main" val="337023166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8"/>
            <a:ext cx="5589702" cy="6856701"/>
          </a:xfrm>
        </p:spPr>
      </p:pic>
    </p:spTree>
    <p:extLst>
      <p:ext uri="{BB962C8B-B14F-4D97-AF65-F5344CB8AC3E}">
        <p14:creationId xmlns:p14="http://schemas.microsoft.com/office/powerpoint/2010/main" val="320659380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392"/>
            <a:ext cx="9161163" cy="5904656"/>
          </a:xfrm>
        </p:spPr>
      </p:pic>
    </p:spTree>
    <p:extLst>
      <p:ext uri="{BB962C8B-B14F-4D97-AF65-F5344CB8AC3E}">
        <p14:creationId xmlns:p14="http://schemas.microsoft.com/office/powerpoint/2010/main" val="271178485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2224" cy="6669360"/>
          </a:xfrm>
        </p:spPr>
      </p:pic>
    </p:spTree>
    <p:extLst>
      <p:ext uri="{BB962C8B-B14F-4D97-AF65-F5344CB8AC3E}">
        <p14:creationId xmlns:p14="http://schemas.microsoft.com/office/powerpoint/2010/main" val="278305555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8948" cy="5157192"/>
          </a:xfrm>
        </p:spPr>
      </p:pic>
    </p:spTree>
    <p:extLst>
      <p:ext uri="{BB962C8B-B14F-4D97-AF65-F5344CB8AC3E}">
        <p14:creationId xmlns:p14="http://schemas.microsoft.com/office/powerpoint/2010/main" val="395406036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4463" cy="6957392"/>
          </a:xfrm>
        </p:spPr>
      </p:pic>
    </p:spTree>
    <p:extLst>
      <p:ext uri="{BB962C8B-B14F-4D97-AF65-F5344CB8AC3E}">
        <p14:creationId xmlns:p14="http://schemas.microsoft.com/office/powerpoint/2010/main" val="399044380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39716" cy="6858000"/>
          </a:xfrm>
        </p:spPr>
      </p:pic>
    </p:spTree>
    <p:extLst>
      <p:ext uri="{BB962C8B-B14F-4D97-AF65-F5344CB8AC3E}">
        <p14:creationId xmlns:p14="http://schemas.microsoft.com/office/powerpoint/2010/main" val="350042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9990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45</Words>
  <Application>Microsoft Office PowerPoint</Application>
  <PresentationFormat>Presentazione su schermo (4:3)</PresentationFormat>
  <Paragraphs>3</Paragraphs>
  <Slides>100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100</vt:i4>
      </vt:variant>
    </vt:vector>
  </HeadingPairs>
  <TitlesOfParts>
    <vt:vector size="101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 tre giovani ebrei nella fornace ardente, 2.a metà III sec., Cubicolo della Velata, catacombe di Priscilla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Fractio panis,part., 2.a.metà del III sec., cappella greca, catacombe di S. Priscilla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Catacombe di Commodilla, affresco con rinnegamento di Petro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9</cp:revision>
  <dcterms:created xsi:type="dcterms:W3CDTF">2017-02-28T14:11:41Z</dcterms:created>
  <dcterms:modified xsi:type="dcterms:W3CDTF">2018-10-03T07:29:49Z</dcterms:modified>
</cp:coreProperties>
</file>