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9" r:id="rId13"/>
    <p:sldId id="289" r:id="rId14"/>
    <p:sldId id="268" r:id="rId15"/>
    <p:sldId id="272" r:id="rId16"/>
    <p:sldId id="271"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9" d="100"/>
          <a:sy n="79" d="100"/>
        </p:scale>
        <p:origin x="126" y="990"/>
      </p:cViewPr>
      <p:guideLst/>
    </p:cSldViewPr>
  </p:slideViewPr>
  <p:notesTextViewPr>
    <p:cViewPr>
      <p:scale>
        <a:sx n="3" d="2"/>
        <a:sy n="3" d="2"/>
      </p:scale>
      <p:origin x="0" y="0"/>
    </p:cViewPr>
  </p:notesTextViewPr>
  <p:sorterViewPr>
    <p:cViewPr>
      <p:scale>
        <a:sx n="100" d="100"/>
        <a:sy n="100" d="100"/>
      </p:scale>
      <p:origin x="0" y="-175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condo Brunelli" userId="1361646665bb41ba" providerId="LiveId" clId="{93769206-B886-4AFC-81D8-5FEAB250464E}"/>
    <pc:docChg chg="custSel addSld delSld modSld sldOrd">
      <pc:chgData name="Secondo Brunelli" userId="1361646665bb41ba" providerId="LiveId" clId="{93769206-B886-4AFC-81D8-5FEAB250464E}" dt="2021-05-11T22:33:17.962" v="282" actId="47"/>
      <pc:docMkLst>
        <pc:docMk/>
      </pc:docMkLst>
      <pc:sldChg chg="modSp mod">
        <pc:chgData name="Secondo Brunelli" userId="1361646665bb41ba" providerId="LiveId" clId="{93769206-B886-4AFC-81D8-5FEAB250464E}" dt="2021-05-11T22:23:18.769" v="216" actId="20577"/>
        <pc:sldMkLst>
          <pc:docMk/>
          <pc:sldMk cId="3900122801" sldId="264"/>
        </pc:sldMkLst>
        <pc:spChg chg="mod">
          <ac:chgData name="Secondo Brunelli" userId="1361646665bb41ba" providerId="LiveId" clId="{93769206-B886-4AFC-81D8-5FEAB250464E}" dt="2021-05-11T22:23:18.769" v="216" actId="20577"/>
          <ac:spMkLst>
            <pc:docMk/>
            <pc:sldMk cId="3900122801" sldId="264"/>
            <ac:spMk id="2" creationId="{76D28543-74ED-4E1C-855C-4B8C3D544414}"/>
          </ac:spMkLst>
        </pc:spChg>
      </pc:sldChg>
      <pc:sldChg chg="modSp mod">
        <pc:chgData name="Secondo Brunelli" userId="1361646665bb41ba" providerId="LiveId" clId="{93769206-B886-4AFC-81D8-5FEAB250464E}" dt="2021-05-11T22:32:52.730" v="279" actId="6549"/>
        <pc:sldMkLst>
          <pc:docMk/>
          <pc:sldMk cId="97297678" sldId="268"/>
        </pc:sldMkLst>
        <pc:spChg chg="mod">
          <ac:chgData name="Secondo Brunelli" userId="1361646665bb41ba" providerId="LiveId" clId="{93769206-B886-4AFC-81D8-5FEAB250464E}" dt="2021-05-11T22:32:52.730" v="279" actId="6549"/>
          <ac:spMkLst>
            <pc:docMk/>
            <pc:sldMk cId="97297678" sldId="268"/>
            <ac:spMk id="2" creationId="{3D299F81-A06D-4010-B5DA-06B57F4B0CBE}"/>
          </ac:spMkLst>
        </pc:spChg>
      </pc:sldChg>
      <pc:sldChg chg="modSp mod ord">
        <pc:chgData name="Secondo Brunelli" userId="1361646665bb41ba" providerId="LiveId" clId="{93769206-B886-4AFC-81D8-5FEAB250464E}" dt="2021-05-11T22:25:53.268" v="227" actId="6549"/>
        <pc:sldMkLst>
          <pc:docMk/>
          <pc:sldMk cId="1351714464" sldId="269"/>
        </pc:sldMkLst>
        <pc:spChg chg="mod">
          <ac:chgData name="Secondo Brunelli" userId="1361646665bb41ba" providerId="LiveId" clId="{93769206-B886-4AFC-81D8-5FEAB250464E}" dt="2021-05-11T22:25:53.268" v="227" actId="6549"/>
          <ac:spMkLst>
            <pc:docMk/>
            <pc:sldMk cId="1351714464" sldId="269"/>
            <ac:spMk id="2" creationId="{8C0FEAB6-E242-421B-931B-CC35571ABD90}"/>
          </ac:spMkLst>
        </pc:spChg>
      </pc:sldChg>
      <pc:sldChg chg="addSp delSp modSp del mod">
        <pc:chgData name="Secondo Brunelli" userId="1361646665bb41ba" providerId="LiveId" clId="{93769206-B886-4AFC-81D8-5FEAB250464E}" dt="2021-05-11T22:33:17.962" v="282" actId="47"/>
        <pc:sldMkLst>
          <pc:docMk/>
          <pc:sldMk cId="3399828708" sldId="270"/>
        </pc:sldMkLst>
        <pc:spChg chg="mod">
          <ac:chgData name="Secondo Brunelli" userId="1361646665bb41ba" providerId="LiveId" clId="{93769206-B886-4AFC-81D8-5FEAB250464E}" dt="2021-05-11T22:33:14.105" v="281" actId="1076"/>
          <ac:spMkLst>
            <pc:docMk/>
            <pc:sldMk cId="3399828708" sldId="270"/>
            <ac:spMk id="2" creationId="{8C174DCA-8C1E-4BB8-9730-5CC0C759E154}"/>
          </ac:spMkLst>
        </pc:spChg>
        <pc:spChg chg="add mod">
          <ac:chgData name="Secondo Brunelli" userId="1361646665bb41ba" providerId="LiveId" clId="{93769206-B886-4AFC-81D8-5FEAB250464E}" dt="2021-05-11T22:33:11.498" v="280" actId="478"/>
          <ac:spMkLst>
            <pc:docMk/>
            <pc:sldMk cId="3399828708" sldId="270"/>
            <ac:spMk id="6" creationId="{79E4DD26-D191-49F1-9EB5-73E4C5347A63}"/>
          </ac:spMkLst>
        </pc:spChg>
        <pc:picChg chg="del">
          <ac:chgData name="Secondo Brunelli" userId="1361646665bb41ba" providerId="LiveId" clId="{93769206-B886-4AFC-81D8-5FEAB250464E}" dt="2021-05-11T22:33:11.498" v="280" actId="478"/>
          <ac:picMkLst>
            <pc:docMk/>
            <pc:sldMk cId="3399828708" sldId="270"/>
            <ac:picMk id="4" creationId="{B912E0C0-F8C6-4904-979C-538D6F464C1B}"/>
          </ac:picMkLst>
        </pc:picChg>
      </pc:sldChg>
      <pc:sldChg chg="ord">
        <pc:chgData name="Secondo Brunelli" userId="1361646665bb41ba" providerId="LiveId" clId="{93769206-B886-4AFC-81D8-5FEAB250464E}" dt="2021-05-11T22:26:34.002" v="229"/>
        <pc:sldMkLst>
          <pc:docMk/>
          <pc:sldMk cId="1755544324" sldId="272"/>
        </pc:sldMkLst>
      </pc:sldChg>
      <pc:sldChg chg="addSp delSp modSp new mod">
        <pc:chgData name="Secondo Brunelli" userId="1361646665bb41ba" providerId="LiveId" clId="{93769206-B886-4AFC-81D8-5FEAB250464E}" dt="2021-05-11T21:53:12.200" v="3" actId="14100"/>
        <pc:sldMkLst>
          <pc:docMk/>
          <pc:sldMk cId="2896323113" sldId="280"/>
        </pc:sldMkLst>
        <pc:spChg chg="del">
          <ac:chgData name="Secondo Brunelli" userId="1361646665bb41ba" providerId="LiveId" clId="{93769206-B886-4AFC-81D8-5FEAB250464E}" dt="2021-05-11T21:53:03.845" v="1"/>
          <ac:spMkLst>
            <pc:docMk/>
            <pc:sldMk cId="2896323113" sldId="280"/>
            <ac:spMk id="3" creationId="{AE00D1EA-3015-4281-B5ED-5A33BD1D8836}"/>
          </ac:spMkLst>
        </pc:spChg>
        <pc:picChg chg="add mod">
          <ac:chgData name="Secondo Brunelli" userId="1361646665bb41ba" providerId="LiveId" clId="{93769206-B886-4AFC-81D8-5FEAB250464E}" dt="2021-05-11T21:53:12.200" v="3" actId="14100"/>
          <ac:picMkLst>
            <pc:docMk/>
            <pc:sldMk cId="2896323113" sldId="280"/>
            <ac:picMk id="4" creationId="{7262415B-DC23-4194-BC10-611BCB4F1987}"/>
          </ac:picMkLst>
        </pc:picChg>
      </pc:sldChg>
      <pc:sldChg chg="addSp delSp modSp new mod">
        <pc:chgData name="Secondo Brunelli" userId="1361646665bb41ba" providerId="LiveId" clId="{93769206-B886-4AFC-81D8-5FEAB250464E}" dt="2021-05-11T21:53:49.724" v="7" actId="14100"/>
        <pc:sldMkLst>
          <pc:docMk/>
          <pc:sldMk cId="2097067732" sldId="281"/>
        </pc:sldMkLst>
        <pc:spChg chg="del">
          <ac:chgData name="Secondo Brunelli" userId="1361646665bb41ba" providerId="LiveId" clId="{93769206-B886-4AFC-81D8-5FEAB250464E}" dt="2021-05-11T21:53:36.785" v="5"/>
          <ac:spMkLst>
            <pc:docMk/>
            <pc:sldMk cId="2097067732" sldId="281"/>
            <ac:spMk id="3" creationId="{353B1E26-526C-4649-839B-864360925F7B}"/>
          </ac:spMkLst>
        </pc:spChg>
        <pc:picChg chg="add mod">
          <ac:chgData name="Secondo Brunelli" userId="1361646665bb41ba" providerId="LiveId" clId="{93769206-B886-4AFC-81D8-5FEAB250464E}" dt="2021-05-11T21:53:49.724" v="7" actId="14100"/>
          <ac:picMkLst>
            <pc:docMk/>
            <pc:sldMk cId="2097067732" sldId="281"/>
            <ac:picMk id="4" creationId="{90E7E7DA-0A4B-42C4-AF95-A4105072BD59}"/>
          </ac:picMkLst>
        </pc:picChg>
      </pc:sldChg>
      <pc:sldChg chg="addSp delSp modSp new mod">
        <pc:chgData name="Secondo Brunelli" userId="1361646665bb41ba" providerId="LiveId" clId="{93769206-B886-4AFC-81D8-5FEAB250464E}" dt="2021-05-11T21:54:34.692" v="11" actId="14100"/>
        <pc:sldMkLst>
          <pc:docMk/>
          <pc:sldMk cId="2046697952" sldId="282"/>
        </pc:sldMkLst>
        <pc:spChg chg="del">
          <ac:chgData name="Secondo Brunelli" userId="1361646665bb41ba" providerId="LiveId" clId="{93769206-B886-4AFC-81D8-5FEAB250464E}" dt="2021-05-11T21:54:23.950" v="9"/>
          <ac:spMkLst>
            <pc:docMk/>
            <pc:sldMk cId="2046697952" sldId="282"/>
            <ac:spMk id="3" creationId="{2A1019ED-6ED8-4FBE-8C13-256E6F0F6528}"/>
          </ac:spMkLst>
        </pc:spChg>
        <pc:picChg chg="add mod">
          <ac:chgData name="Secondo Brunelli" userId="1361646665bb41ba" providerId="LiveId" clId="{93769206-B886-4AFC-81D8-5FEAB250464E}" dt="2021-05-11T21:54:34.692" v="11" actId="14100"/>
          <ac:picMkLst>
            <pc:docMk/>
            <pc:sldMk cId="2046697952" sldId="282"/>
            <ac:picMk id="4" creationId="{AB865D5D-3E1F-442B-AE4F-84A4B7D42F57}"/>
          </ac:picMkLst>
        </pc:picChg>
      </pc:sldChg>
      <pc:sldChg chg="addSp delSp modSp new mod">
        <pc:chgData name="Secondo Brunelli" userId="1361646665bb41ba" providerId="LiveId" clId="{93769206-B886-4AFC-81D8-5FEAB250464E}" dt="2021-05-11T21:55:11.736" v="15" actId="14100"/>
        <pc:sldMkLst>
          <pc:docMk/>
          <pc:sldMk cId="3150027844" sldId="283"/>
        </pc:sldMkLst>
        <pc:spChg chg="del">
          <ac:chgData name="Secondo Brunelli" userId="1361646665bb41ba" providerId="LiveId" clId="{93769206-B886-4AFC-81D8-5FEAB250464E}" dt="2021-05-11T21:55:01.104" v="13"/>
          <ac:spMkLst>
            <pc:docMk/>
            <pc:sldMk cId="3150027844" sldId="283"/>
            <ac:spMk id="3" creationId="{097D343A-B896-4022-9811-8FF31DFB1FDA}"/>
          </ac:spMkLst>
        </pc:spChg>
        <pc:picChg chg="add mod">
          <ac:chgData name="Secondo Brunelli" userId="1361646665bb41ba" providerId="LiveId" clId="{93769206-B886-4AFC-81D8-5FEAB250464E}" dt="2021-05-11T21:55:11.736" v="15" actId="14100"/>
          <ac:picMkLst>
            <pc:docMk/>
            <pc:sldMk cId="3150027844" sldId="283"/>
            <ac:picMk id="4" creationId="{E803EE43-3F74-483D-9A64-4EE790C986C4}"/>
          </ac:picMkLst>
        </pc:picChg>
      </pc:sldChg>
      <pc:sldChg chg="addSp delSp modSp new mod">
        <pc:chgData name="Secondo Brunelli" userId="1361646665bb41ba" providerId="LiveId" clId="{93769206-B886-4AFC-81D8-5FEAB250464E}" dt="2021-05-11T21:56:10.670" v="19" actId="14100"/>
        <pc:sldMkLst>
          <pc:docMk/>
          <pc:sldMk cId="2241216289" sldId="284"/>
        </pc:sldMkLst>
        <pc:spChg chg="del">
          <ac:chgData name="Secondo Brunelli" userId="1361646665bb41ba" providerId="LiveId" clId="{93769206-B886-4AFC-81D8-5FEAB250464E}" dt="2021-05-11T21:56:01.222" v="17"/>
          <ac:spMkLst>
            <pc:docMk/>
            <pc:sldMk cId="2241216289" sldId="284"/>
            <ac:spMk id="3" creationId="{199DB466-C797-4A6A-97C7-04BFA0C9F212}"/>
          </ac:spMkLst>
        </pc:spChg>
        <pc:picChg chg="add mod">
          <ac:chgData name="Secondo Brunelli" userId="1361646665bb41ba" providerId="LiveId" clId="{93769206-B886-4AFC-81D8-5FEAB250464E}" dt="2021-05-11T21:56:10.670" v="19" actId="14100"/>
          <ac:picMkLst>
            <pc:docMk/>
            <pc:sldMk cId="2241216289" sldId="284"/>
            <ac:picMk id="4" creationId="{A984A025-9AD5-4170-B718-17E6BEB8179D}"/>
          </ac:picMkLst>
        </pc:picChg>
      </pc:sldChg>
      <pc:sldChg chg="addSp delSp modSp new mod">
        <pc:chgData name="Secondo Brunelli" userId="1361646665bb41ba" providerId="LiveId" clId="{93769206-B886-4AFC-81D8-5FEAB250464E}" dt="2021-05-11T21:56:38.485" v="23" actId="14100"/>
        <pc:sldMkLst>
          <pc:docMk/>
          <pc:sldMk cId="1880315151" sldId="285"/>
        </pc:sldMkLst>
        <pc:spChg chg="del">
          <ac:chgData name="Secondo Brunelli" userId="1361646665bb41ba" providerId="LiveId" clId="{93769206-B886-4AFC-81D8-5FEAB250464E}" dt="2021-05-11T21:56:31.292" v="21"/>
          <ac:spMkLst>
            <pc:docMk/>
            <pc:sldMk cId="1880315151" sldId="285"/>
            <ac:spMk id="3" creationId="{22AB90DA-42E2-45E0-BA9C-51E82D786481}"/>
          </ac:spMkLst>
        </pc:spChg>
        <pc:picChg chg="add mod">
          <ac:chgData name="Secondo Brunelli" userId="1361646665bb41ba" providerId="LiveId" clId="{93769206-B886-4AFC-81D8-5FEAB250464E}" dt="2021-05-11T21:56:38.485" v="23" actId="14100"/>
          <ac:picMkLst>
            <pc:docMk/>
            <pc:sldMk cId="1880315151" sldId="285"/>
            <ac:picMk id="4" creationId="{71912AE0-F1FD-46A4-B1A4-FDCC32B38930}"/>
          </ac:picMkLst>
        </pc:picChg>
      </pc:sldChg>
      <pc:sldChg chg="addSp delSp modSp new mod">
        <pc:chgData name="Secondo Brunelli" userId="1361646665bb41ba" providerId="LiveId" clId="{93769206-B886-4AFC-81D8-5FEAB250464E}" dt="2021-05-11T21:57:30.605" v="27" actId="14100"/>
        <pc:sldMkLst>
          <pc:docMk/>
          <pc:sldMk cId="1559002538" sldId="286"/>
        </pc:sldMkLst>
        <pc:spChg chg="del">
          <ac:chgData name="Secondo Brunelli" userId="1361646665bb41ba" providerId="LiveId" clId="{93769206-B886-4AFC-81D8-5FEAB250464E}" dt="2021-05-11T21:57:22.533" v="25"/>
          <ac:spMkLst>
            <pc:docMk/>
            <pc:sldMk cId="1559002538" sldId="286"/>
            <ac:spMk id="3" creationId="{A629D180-53DC-4AB0-955E-3484EA5C0A40}"/>
          </ac:spMkLst>
        </pc:spChg>
        <pc:picChg chg="add mod">
          <ac:chgData name="Secondo Brunelli" userId="1361646665bb41ba" providerId="LiveId" clId="{93769206-B886-4AFC-81D8-5FEAB250464E}" dt="2021-05-11T21:57:30.605" v="27" actId="14100"/>
          <ac:picMkLst>
            <pc:docMk/>
            <pc:sldMk cId="1559002538" sldId="286"/>
            <ac:picMk id="4" creationId="{7F423BE0-5BF2-48B1-9822-7102A92337AD}"/>
          </ac:picMkLst>
        </pc:picChg>
      </pc:sldChg>
      <pc:sldChg chg="addSp delSp modSp new mod">
        <pc:chgData name="Secondo Brunelli" userId="1361646665bb41ba" providerId="LiveId" clId="{93769206-B886-4AFC-81D8-5FEAB250464E}" dt="2021-05-11T21:58:11.192" v="31" actId="14100"/>
        <pc:sldMkLst>
          <pc:docMk/>
          <pc:sldMk cId="2542322145" sldId="287"/>
        </pc:sldMkLst>
        <pc:spChg chg="del">
          <ac:chgData name="Secondo Brunelli" userId="1361646665bb41ba" providerId="LiveId" clId="{93769206-B886-4AFC-81D8-5FEAB250464E}" dt="2021-05-11T21:58:03.214" v="29"/>
          <ac:spMkLst>
            <pc:docMk/>
            <pc:sldMk cId="2542322145" sldId="287"/>
            <ac:spMk id="3" creationId="{6678BFF0-F181-41E5-A24F-1C3A434BC6CC}"/>
          </ac:spMkLst>
        </pc:spChg>
        <pc:picChg chg="add mod">
          <ac:chgData name="Secondo Brunelli" userId="1361646665bb41ba" providerId="LiveId" clId="{93769206-B886-4AFC-81D8-5FEAB250464E}" dt="2021-05-11T21:58:11.192" v="31" actId="14100"/>
          <ac:picMkLst>
            <pc:docMk/>
            <pc:sldMk cId="2542322145" sldId="287"/>
            <ac:picMk id="4" creationId="{EAE1EE12-D77C-469A-A5D1-E7A86E75B360}"/>
          </ac:picMkLst>
        </pc:picChg>
      </pc:sldChg>
      <pc:sldChg chg="addSp delSp modSp new mod">
        <pc:chgData name="Secondo Brunelli" userId="1361646665bb41ba" providerId="LiveId" clId="{93769206-B886-4AFC-81D8-5FEAB250464E}" dt="2021-05-11T22:06:28.509" v="211" actId="20577"/>
        <pc:sldMkLst>
          <pc:docMk/>
          <pc:sldMk cId="3835514528" sldId="288"/>
        </pc:sldMkLst>
        <pc:spChg chg="del">
          <ac:chgData name="Secondo Brunelli" userId="1361646665bb41ba" providerId="LiveId" clId="{93769206-B886-4AFC-81D8-5FEAB250464E}" dt="2021-05-11T21:58:44.768" v="33"/>
          <ac:spMkLst>
            <pc:docMk/>
            <pc:sldMk cId="3835514528" sldId="288"/>
            <ac:spMk id="3" creationId="{398A6F95-5ECF-4C7D-B6C7-3FFE417B2520}"/>
          </ac:spMkLst>
        </pc:spChg>
        <pc:spChg chg="add mod">
          <ac:chgData name="Secondo Brunelli" userId="1361646665bb41ba" providerId="LiveId" clId="{93769206-B886-4AFC-81D8-5FEAB250464E}" dt="2021-05-11T22:06:28.509" v="211" actId="20577"/>
          <ac:spMkLst>
            <pc:docMk/>
            <pc:sldMk cId="3835514528" sldId="288"/>
            <ac:spMk id="6" creationId="{88739F1F-D437-4927-97B6-6E33C246474A}"/>
          </ac:spMkLst>
        </pc:spChg>
        <pc:picChg chg="add del mod">
          <ac:chgData name="Secondo Brunelli" userId="1361646665bb41ba" providerId="LiveId" clId="{93769206-B886-4AFC-81D8-5FEAB250464E}" dt="2021-05-11T22:03:19.517" v="36" actId="478"/>
          <ac:picMkLst>
            <pc:docMk/>
            <pc:sldMk cId="3835514528" sldId="288"/>
            <ac:picMk id="4" creationId="{AC45D012-FCD4-420A-B2B7-CE3E7D9EA6A8}"/>
          </ac:picMkLst>
        </pc:picChg>
      </pc:sldChg>
      <pc:sldChg chg="addSp delSp modSp new mod">
        <pc:chgData name="Secondo Brunelli" userId="1361646665bb41ba" providerId="LiveId" clId="{93769206-B886-4AFC-81D8-5FEAB250464E}" dt="2021-05-11T22:30:09.573" v="246" actId="20577"/>
        <pc:sldMkLst>
          <pc:docMk/>
          <pc:sldMk cId="727400595" sldId="289"/>
        </pc:sldMkLst>
        <pc:spChg chg="mod">
          <ac:chgData name="Secondo Brunelli" userId="1361646665bb41ba" providerId="LiveId" clId="{93769206-B886-4AFC-81D8-5FEAB250464E}" dt="2021-05-11T22:30:09.573" v="246" actId="20577"/>
          <ac:spMkLst>
            <pc:docMk/>
            <pc:sldMk cId="727400595" sldId="289"/>
            <ac:spMk id="2" creationId="{04821C9E-C0A8-4540-A70C-F51B72747B9B}"/>
          </ac:spMkLst>
        </pc:spChg>
        <pc:spChg chg="del">
          <ac:chgData name="Secondo Brunelli" userId="1361646665bb41ba" providerId="LiveId" clId="{93769206-B886-4AFC-81D8-5FEAB250464E}" dt="2021-05-11T22:29:32.820" v="231"/>
          <ac:spMkLst>
            <pc:docMk/>
            <pc:sldMk cId="727400595" sldId="289"/>
            <ac:spMk id="3" creationId="{7837B9FD-A863-4F76-AB52-565AFF9E60CD}"/>
          </ac:spMkLst>
        </pc:spChg>
        <pc:picChg chg="add mod">
          <ac:chgData name="Secondo Brunelli" userId="1361646665bb41ba" providerId="LiveId" clId="{93769206-B886-4AFC-81D8-5FEAB250464E}" dt="2021-05-11T22:29:44.398" v="233" actId="14100"/>
          <ac:picMkLst>
            <pc:docMk/>
            <pc:sldMk cId="727400595" sldId="289"/>
            <ac:picMk id="4" creationId="{F243432D-456C-4541-BBFA-205D8A94B5A4}"/>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2E2114-6829-41EB-81D2-DF3471D08045}"/>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85F70754-08E2-4108-B09E-4D3F5DF570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59E2F541-A5AC-4BBC-8F15-50363850CDDF}"/>
              </a:ext>
            </a:extLst>
          </p:cNvPr>
          <p:cNvSpPr>
            <a:spLocks noGrp="1"/>
          </p:cNvSpPr>
          <p:nvPr>
            <p:ph type="dt" sz="half" idx="10"/>
          </p:nvPr>
        </p:nvSpPr>
        <p:spPr/>
        <p:txBody>
          <a:bodyPr/>
          <a:lstStyle/>
          <a:p>
            <a:fld id="{79F47301-220B-461A-8135-1688BE858B02}" type="datetimeFigureOut">
              <a:rPr lang="it-IT" smtClean="0"/>
              <a:t>11/05/2021</a:t>
            </a:fld>
            <a:endParaRPr lang="it-IT"/>
          </a:p>
        </p:txBody>
      </p:sp>
      <p:sp>
        <p:nvSpPr>
          <p:cNvPr id="5" name="Segnaposto piè di pagina 4">
            <a:extLst>
              <a:ext uri="{FF2B5EF4-FFF2-40B4-BE49-F238E27FC236}">
                <a16:creationId xmlns:a16="http://schemas.microsoft.com/office/drawing/2014/main" id="{90517D67-0ED3-4584-915C-6B884CBA01D5}"/>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7617070-3521-4B13-9D5D-F07D145A72CB}"/>
              </a:ext>
            </a:extLst>
          </p:cNvPr>
          <p:cNvSpPr>
            <a:spLocks noGrp="1"/>
          </p:cNvSpPr>
          <p:nvPr>
            <p:ph type="sldNum" sz="quarter" idx="12"/>
          </p:nvPr>
        </p:nvSpPr>
        <p:spPr/>
        <p:txBody>
          <a:bodyPr/>
          <a:lstStyle/>
          <a:p>
            <a:fld id="{BE506BB2-C522-4BF2-A78E-D3A711D04BC2}" type="slidenum">
              <a:rPr lang="it-IT" smtClean="0"/>
              <a:t>‹N›</a:t>
            </a:fld>
            <a:endParaRPr lang="it-IT"/>
          </a:p>
        </p:txBody>
      </p:sp>
    </p:spTree>
    <p:extLst>
      <p:ext uri="{BB962C8B-B14F-4D97-AF65-F5344CB8AC3E}">
        <p14:creationId xmlns:p14="http://schemas.microsoft.com/office/powerpoint/2010/main" val="11580836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D00EEE-C686-431D-BD28-64D7B04B635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1954E2D-85CE-416D-AE9D-F1D06EFD2B30}"/>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AFAB2D2-6F15-4C6D-AA03-C603375E2CC0}"/>
              </a:ext>
            </a:extLst>
          </p:cNvPr>
          <p:cNvSpPr>
            <a:spLocks noGrp="1"/>
          </p:cNvSpPr>
          <p:nvPr>
            <p:ph type="dt" sz="half" idx="10"/>
          </p:nvPr>
        </p:nvSpPr>
        <p:spPr/>
        <p:txBody>
          <a:bodyPr/>
          <a:lstStyle/>
          <a:p>
            <a:fld id="{79F47301-220B-461A-8135-1688BE858B02}" type="datetimeFigureOut">
              <a:rPr lang="it-IT" smtClean="0"/>
              <a:t>11/05/2021</a:t>
            </a:fld>
            <a:endParaRPr lang="it-IT"/>
          </a:p>
        </p:txBody>
      </p:sp>
      <p:sp>
        <p:nvSpPr>
          <p:cNvPr id="5" name="Segnaposto piè di pagina 4">
            <a:extLst>
              <a:ext uri="{FF2B5EF4-FFF2-40B4-BE49-F238E27FC236}">
                <a16:creationId xmlns:a16="http://schemas.microsoft.com/office/drawing/2014/main" id="{5577753D-3AC1-4B8D-9C4A-D5F20B6A453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7FD2404-0662-4859-80DD-0B5215830DD9}"/>
              </a:ext>
            </a:extLst>
          </p:cNvPr>
          <p:cNvSpPr>
            <a:spLocks noGrp="1"/>
          </p:cNvSpPr>
          <p:nvPr>
            <p:ph type="sldNum" sz="quarter" idx="12"/>
          </p:nvPr>
        </p:nvSpPr>
        <p:spPr/>
        <p:txBody>
          <a:bodyPr/>
          <a:lstStyle/>
          <a:p>
            <a:fld id="{BE506BB2-C522-4BF2-A78E-D3A711D04BC2}" type="slidenum">
              <a:rPr lang="it-IT" smtClean="0"/>
              <a:t>‹N›</a:t>
            </a:fld>
            <a:endParaRPr lang="it-IT"/>
          </a:p>
        </p:txBody>
      </p:sp>
    </p:spTree>
    <p:extLst>
      <p:ext uri="{BB962C8B-B14F-4D97-AF65-F5344CB8AC3E}">
        <p14:creationId xmlns:p14="http://schemas.microsoft.com/office/powerpoint/2010/main" val="304030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8753ACF8-4132-4CB7-B220-02B19E81152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A2013306-DF48-4B0C-AE37-FCBA9902E532}"/>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450998D-6688-459F-A10C-FAE7345B8534}"/>
              </a:ext>
            </a:extLst>
          </p:cNvPr>
          <p:cNvSpPr>
            <a:spLocks noGrp="1"/>
          </p:cNvSpPr>
          <p:nvPr>
            <p:ph type="dt" sz="half" idx="10"/>
          </p:nvPr>
        </p:nvSpPr>
        <p:spPr/>
        <p:txBody>
          <a:bodyPr/>
          <a:lstStyle/>
          <a:p>
            <a:fld id="{79F47301-220B-461A-8135-1688BE858B02}" type="datetimeFigureOut">
              <a:rPr lang="it-IT" smtClean="0"/>
              <a:t>11/05/2021</a:t>
            </a:fld>
            <a:endParaRPr lang="it-IT"/>
          </a:p>
        </p:txBody>
      </p:sp>
      <p:sp>
        <p:nvSpPr>
          <p:cNvPr id="5" name="Segnaposto piè di pagina 4">
            <a:extLst>
              <a:ext uri="{FF2B5EF4-FFF2-40B4-BE49-F238E27FC236}">
                <a16:creationId xmlns:a16="http://schemas.microsoft.com/office/drawing/2014/main" id="{D668AFC4-BCBE-4437-8735-B1A1753D34BF}"/>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DD17A89-E539-4D11-BA5B-00C6E782C8C7}"/>
              </a:ext>
            </a:extLst>
          </p:cNvPr>
          <p:cNvSpPr>
            <a:spLocks noGrp="1"/>
          </p:cNvSpPr>
          <p:nvPr>
            <p:ph type="sldNum" sz="quarter" idx="12"/>
          </p:nvPr>
        </p:nvSpPr>
        <p:spPr/>
        <p:txBody>
          <a:bodyPr/>
          <a:lstStyle/>
          <a:p>
            <a:fld id="{BE506BB2-C522-4BF2-A78E-D3A711D04BC2}" type="slidenum">
              <a:rPr lang="it-IT" smtClean="0"/>
              <a:t>‹N›</a:t>
            </a:fld>
            <a:endParaRPr lang="it-IT"/>
          </a:p>
        </p:txBody>
      </p:sp>
    </p:spTree>
    <p:extLst>
      <p:ext uri="{BB962C8B-B14F-4D97-AF65-F5344CB8AC3E}">
        <p14:creationId xmlns:p14="http://schemas.microsoft.com/office/powerpoint/2010/main" val="4175162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6C3411-9C41-4A78-A16A-1179D6328B3B}"/>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4E90480-39F9-4263-8304-9F1055EDF212}"/>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8D4C1AC-D62A-44E9-BEA2-81940D5C1D4B}"/>
              </a:ext>
            </a:extLst>
          </p:cNvPr>
          <p:cNvSpPr>
            <a:spLocks noGrp="1"/>
          </p:cNvSpPr>
          <p:nvPr>
            <p:ph type="dt" sz="half" idx="10"/>
          </p:nvPr>
        </p:nvSpPr>
        <p:spPr/>
        <p:txBody>
          <a:bodyPr/>
          <a:lstStyle/>
          <a:p>
            <a:fld id="{79F47301-220B-461A-8135-1688BE858B02}" type="datetimeFigureOut">
              <a:rPr lang="it-IT" smtClean="0"/>
              <a:t>11/05/2021</a:t>
            </a:fld>
            <a:endParaRPr lang="it-IT"/>
          </a:p>
        </p:txBody>
      </p:sp>
      <p:sp>
        <p:nvSpPr>
          <p:cNvPr id="5" name="Segnaposto piè di pagina 4">
            <a:extLst>
              <a:ext uri="{FF2B5EF4-FFF2-40B4-BE49-F238E27FC236}">
                <a16:creationId xmlns:a16="http://schemas.microsoft.com/office/drawing/2014/main" id="{65BACAAF-7E46-4F29-A355-5C1E66C209D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C4F1402-8E99-4D23-9ABA-3A8B4B70D342}"/>
              </a:ext>
            </a:extLst>
          </p:cNvPr>
          <p:cNvSpPr>
            <a:spLocks noGrp="1"/>
          </p:cNvSpPr>
          <p:nvPr>
            <p:ph type="sldNum" sz="quarter" idx="12"/>
          </p:nvPr>
        </p:nvSpPr>
        <p:spPr/>
        <p:txBody>
          <a:bodyPr/>
          <a:lstStyle/>
          <a:p>
            <a:fld id="{BE506BB2-C522-4BF2-A78E-D3A711D04BC2}" type="slidenum">
              <a:rPr lang="it-IT" smtClean="0"/>
              <a:t>‹N›</a:t>
            </a:fld>
            <a:endParaRPr lang="it-IT"/>
          </a:p>
        </p:txBody>
      </p:sp>
    </p:spTree>
    <p:extLst>
      <p:ext uri="{BB962C8B-B14F-4D97-AF65-F5344CB8AC3E}">
        <p14:creationId xmlns:p14="http://schemas.microsoft.com/office/powerpoint/2010/main" val="1726265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106AAAA-256C-4168-9180-40B18A703939}"/>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A572940E-1115-42E2-B375-61A3BE2E15D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74D12F6-37E1-430A-9983-8C498B6AB1A1}"/>
              </a:ext>
            </a:extLst>
          </p:cNvPr>
          <p:cNvSpPr>
            <a:spLocks noGrp="1"/>
          </p:cNvSpPr>
          <p:nvPr>
            <p:ph type="dt" sz="half" idx="10"/>
          </p:nvPr>
        </p:nvSpPr>
        <p:spPr/>
        <p:txBody>
          <a:bodyPr/>
          <a:lstStyle/>
          <a:p>
            <a:fld id="{79F47301-220B-461A-8135-1688BE858B02}" type="datetimeFigureOut">
              <a:rPr lang="it-IT" smtClean="0"/>
              <a:t>11/05/2021</a:t>
            </a:fld>
            <a:endParaRPr lang="it-IT"/>
          </a:p>
        </p:txBody>
      </p:sp>
      <p:sp>
        <p:nvSpPr>
          <p:cNvPr id="5" name="Segnaposto piè di pagina 4">
            <a:extLst>
              <a:ext uri="{FF2B5EF4-FFF2-40B4-BE49-F238E27FC236}">
                <a16:creationId xmlns:a16="http://schemas.microsoft.com/office/drawing/2014/main" id="{496C406A-9CA1-4A35-BB69-25804732408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E68BA2B-6C37-476D-B3FC-FD3AD13B227F}"/>
              </a:ext>
            </a:extLst>
          </p:cNvPr>
          <p:cNvSpPr>
            <a:spLocks noGrp="1"/>
          </p:cNvSpPr>
          <p:nvPr>
            <p:ph type="sldNum" sz="quarter" idx="12"/>
          </p:nvPr>
        </p:nvSpPr>
        <p:spPr/>
        <p:txBody>
          <a:bodyPr/>
          <a:lstStyle/>
          <a:p>
            <a:fld id="{BE506BB2-C522-4BF2-A78E-D3A711D04BC2}" type="slidenum">
              <a:rPr lang="it-IT" smtClean="0"/>
              <a:t>‹N›</a:t>
            </a:fld>
            <a:endParaRPr lang="it-IT"/>
          </a:p>
        </p:txBody>
      </p:sp>
    </p:spTree>
    <p:extLst>
      <p:ext uri="{BB962C8B-B14F-4D97-AF65-F5344CB8AC3E}">
        <p14:creationId xmlns:p14="http://schemas.microsoft.com/office/powerpoint/2010/main" val="138002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04D68F-2E64-4B6A-848E-A7182DF88E50}"/>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0DA6D2D-67A4-44EF-B73D-1907534ADB7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5D9FFF48-1C35-4E16-815A-846DE8AC02D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8B4C40E4-FAEF-469C-877C-B789CF534DCE}"/>
              </a:ext>
            </a:extLst>
          </p:cNvPr>
          <p:cNvSpPr>
            <a:spLocks noGrp="1"/>
          </p:cNvSpPr>
          <p:nvPr>
            <p:ph type="dt" sz="half" idx="10"/>
          </p:nvPr>
        </p:nvSpPr>
        <p:spPr/>
        <p:txBody>
          <a:bodyPr/>
          <a:lstStyle/>
          <a:p>
            <a:fld id="{79F47301-220B-461A-8135-1688BE858B02}" type="datetimeFigureOut">
              <a:rPr lang="it-IT" smtClean="0"/>
              <a:t>11/05/2021</a:t>
            </a:fld>
            <a:endParaRPr lang="it-IT"/>
          </a:p>
        </p:txBody>
      </p:sp>
      <p:sp>
        <p:nvSpPr>
          <p:cNvPr id="6" name="Segnaposto piè di pagina 5">
            <a:extLst>
              <a:ext uri="{FF2B5EF4-FFF2-40B4-BE49-F238E27FC236}">
                <a16:creationId xmlns:a16="http://schemas.microsoft.com/office/drawing/2014/main" id="{AB803773-7B64-4402-A45E-CDA05DE7F4D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75A3F11-04FF-44A3-B8F8-44A685517854}"/>
              </a:ext>
            </a:extLst>
          </p:cNvPr>
          <p:cNvSpPr>
            <a:spLocks noGrp="1"/>
          </p:cNvSpPr>
          <p:nvPr>
            <p:ph type="sldNum" sz="quarter" idx="12"/>
          </p:nvPr>
        </p:nvSpPr>
        <p:spPr/>
        <p:txBody>
          <a:bodyPr/>
          <a:lstStyle/>
          <a:p>
            <a:fld id="{BE506BB2-C522-4BF2-A78E-D3A711D04BC2}" type="slidenum">
              <a:rPr lang="it-IT" smtClean="0"/>
              <a:t>‹N›</a:t>
            </a:fld>
            <a:endParaRPr lang="it-IT"/>
          </a:p>
        </p:txBody>
      </p:sp>
    </p:spTree>
    <p:extLst>
      <p:ext uri="{BB962C8B-B14F-4D97-AF65-F5344CB8AC3E}">
        <p14:creationId xmlns:p14="http://schemas.microsoft.com/office/powerpoint/2010/main" val="32892101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497A4C-6957-47A3-8FEF-EBC73AB0ADBE}"/>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75E32991-3D1A-4580-8068-6A87BCD08F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33A8790-87FE-444C-97E5-26A0AE49CFB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8F40D67B-5CC8-432D-B6E9-C3CA0C88D6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711B7394-03F2-407F-A0BF-6C1B009C20CD}"/>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F5C25A99-76B3-48AD-A36E-D042BFF0E22E}"/>
              </a:ext>
            </a:extLst>
          </p:cNvPr>
          <p:cNvSpPr>
            <a:spLocks noGrp="1"/>
          </p:cNvSpPr>
          <p:nvPr>
            <p:ph type="dt" sz="half" idx="10"/>
          </p:nvPr>
        </p:nvSpPr>
        <p:spPr/>
        <p:txBody>
          <a:bodyPr/>
          <a:lstStyle/>
          <a:p>
            <a:fld id="{79F47301-220B-461A-8135-1688BE858B02}" type="datetimeFigureOut">
              <a:rPr lang="it-IT" smtClean="0"/>
              <a:t>11/05/2021</a:t>
            </a:fld>
            <a:endParaRPr lang="it-IT"/>
          </a:p>
        </p:txBody>
      </p:sp>
      <p:sp>
        <p:nvSpPr>
          <p:cNvPr id="8" name="Segnaposto piè di pagina 7">
            <a:extLst>
              <a:ext uri="{FF2B5EF4-FFF2-40B4-BE49-F238E27FC236}">
                <a16:creationId xmlns:a16="http://schemas.microsoft.com/office/drawing/2014/main" id="{CDB5B025-59C7-4DAF-80AE-FDA7FD4C35BA}"/>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7A9BF692-4879-42FA-B8B4-FB97CC42F156}"/>
              </a:ext>
            </a:extLst>
          </p:cNvPr>
          <p:cNvSpPr>
            <a:spLocks noGrp="1"/>
          </p:cNvSpPr>
          <p:nvPr>
            <p:ph type="sldNum" sz="quarter" idx="12"/>
          </p:nvPr>
        </p:nvSpPr>
        <p:spPr/>
        <p:txBody>
          <a:bodyPr/>
          <a:lstStyle/>
          <a:p>
            <a:fld id="{BE506BB2-C522-4BF2-A78E-D3A711D04BC2}" type="slidenum">
              <a:rPr lang="it-IT" smtClean="0"/>
              <a:t>‹N›</a:t>
            </a:fld>
            <a:endParaRPr lang="it-IT"/>
          </a:p>
        </p:txBody>
      </p:sp>
    </p:spTree>
    <p:extLst>
      <p:ext uri="{BB962C8B-B14F-4D97-AF65-F5344CB8AC3E}">
        <p14:creationId xmlns:p14="http://schemas.microsoft.com/office/powerpoint/2010/main" val="943053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95EF59-2F8A-4917-8846-DD5E1D28FCE0}"/>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CF1DB661-49A5-4510-BFF0-CA42959A806B}"/>
              </a:ext>
            </a:extLst>
          </p:cNvPr>
          <p:cNvSpPr>
            <a:spLocks noGrp="1"/>
          </p:cNvSpPr>
          <p:nvPr>
            <p:ph type="dt" sz="half" idx="10"/>
          </p:nvPr>
        </p:nvSpPr>
        <p:spPr/>
        <p:txBody>
          <a:bodyPr/>
          <a:lstStyle/>
          <a:p>
            <a:fld id="{79F47301-220B-461A-8135-1688BE858B02}" type="datetimeFigureOut">
              <a:rPr lang="it-IT" smtClean="0"/>
              <a:t>11/05/2021</a:t>
            </a:fld>
            <a:endParaRPr lang="it-IT"/>
          </a:p>
        </p:txBody>
      </p:sp>
      <p:sp>
        <p:nvSpPr>
          <p:cNvPr id="4" name="Segnaposto piè di pagina 3">
            <a:extLst>
              <a:ext uri="{FF2B5EF4-FFF2-40B4-BE49-F238E27FC236}">
                <a16:creationId xmlns:a16="http://schemas.microsoft.com/office/drawing/2014/main" id="{2D0C4835-717E-4CAB-8B70-0256181A877A}"/>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498828C7-0CF5-4E81-B4CA-5361DAD3F645}"/>
              </a:ext>
            </a:extLst>
          </p:cNvPr>
          <p:cNvSpPr>
            <a:spLocks noGrp="1"/>
          </p:cNvSpPr>
          <p:nvPr>
            <p:ph type="sldNum" sz="quarter" idx="12"/>
          </p:nvPr>
        </p:nvSpPr>
        <p:spPr/>
        <p:txBody>
          <a:bodyPr/>
          <a:lstStyle/>
          <a:p>
            <a:fld id="{BE506BB2-C522-4BF2-A78E-D3A711D04BC2}" type="slidenum">
              <a:rPr lang="it-IT" smtClean="0"/>
              <a:t>‹N›</a:t>
            </a:fld>
            <a:endParaRPr lang="it-IT"/>
          </a:p>
        </p:txBody>
      </p:sp>
    </p:spTree>
    <p:extLst>
      <p:ext uri="{BB962C8B-B14F-4D97-AF65-F5344CB8AC3E}">
        <p14:creationId xmlns:p14="http://schemas.microsoft.com/office/powerpoint/2010/main" val="1617010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84575ABD-92D8-4137-B2D4-61C8105DC7CC}"/>
              </a:ext>
            </a:extLst>
          </p:cNvPr>
          <p:cNvSpPr>
            <a:spLocks noGrp="1"/>
          </p:cNvSpPr>
          <p:nvPr>
            <p:ph type="dt" sz="half" idx="10"/>
          </p:nvPr>
        </p:nvSpPr>
        <p:spPr/>
        <p:txBody>
          <a:bodyPr/>
          <a:lstStyle/>
          <a:p>
            <a:fld id="{79F47301-220B-461A-8135-1688BE858B02}" type="datetimeFigureOut">
              <a:rPr lang="it-IT" smtClean="0"/>
              <a:t>11/05/2021</a:t>
            </a:fld>
            <a:endParaRPr lang="it-IT"/>
          </a:p>
        </p:txBody>
      </p:sp>
      <p:sp>
        <p:nvSpPr>
          <p:cNvPr id="3" name="Segnaposto piè di pagina 2">
            <a:extLst>
              <a:ext uri="{FF2B5EF4-FFF2-40B4-BE49-F238E27FC236}">
                <a16:creationId xmlns:a16="http://schemas.microsoft.com/office/drawing/2014/main" id="{A623BBDD-7365-4F2F-ADF3-F6D6B2535BCB}"/>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D5108085-EC97-4FF6-BA85-60DC652A1707}"/>
              </a:ext>
            </a:extLst>
          </p:cNvPr>
          <p:cNvSpPr>
            <a:spLocks noGrp="1"/>
          </p:cNvSpPr>
          <p:nvPr>
            <p:ph type="sldNum" sz="quarter" idx="12"/>
          </p:nvPr>
        </p:nvSpPr>
        <p:spPr/>
        <p:txBody>
          <a:bodyPr/>
          <a:lstStyle/>
          <a:p>
            <a:fld id="{BE506BB2-C522-4BF2-A78E-D3A711D04BC2}" type="slidenum">
              <a:rPr lang="it-IT" smtClean="0"/>
              <a:t>‹N›</a:t>
            </a:fld>
            <a:endParaRPr lang="it-IT"/>
          </a:p>
        </p:txBody>
      </p:sp>
    </p:spTree>
    <p:extLst>
      <p:ext uri="{BB962C8B-B14F-4D97-AF65-F5344CB8AC3E}">
        <p14:creationId xmlns:p14="http://schemas.microsoft.com/office/powerpoint/2010/main" val="381438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948F10-2EC5-4E17-BED1-D202AC7D52B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9CED3D7-69B3-4E09-9833-BEB3E2AC78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1814C8E3-B1E2-409F-8B18-83033EE3DC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2B94DD84-F095-41CD-B5B3-51DB98D33590}"/>
              </a:ext>
            </a:extLst>
          </p:cNvPr>
          <p:cNvSpPr>
            <a:spLocks noGrp="1"/>
          </p:cNvSpPr>
          <p:nvPr>
            <p:ph type="dt" sz="half" idx="10"/>
          </p:nvPr>
        </p:nvSpPr>
        <p:spPr/>
        <p:txBody>
          <a:bodyPr/>
          <a:lstStyle/>
          <a:p>
            <a:fld id="{79F47301-220B-461A-8135-1688BE858B02}" type="datetimeFigureOut">
              <a:rPr lang="it-IT" smtClean="0"/>
              <a:t>11/05/2021</a:t>
            </a:fld>
            <a:endParaRPr lang="it-IT"/>
          </a:p>
        </p:txBody>
      </p:sp>
      <p:sp>
        <p:nvSpPr>
          <p:cNvPr id="6" name="Segnaposto piè di pagina 5">
            <a:extLst>
              <a:ext uri="{FF2B5EF4-FFF2-40B4-BE49-F238E27FC236}">
                <a16:creationId xmlns:a16="http://schemas.microsoft.com/office/drawing/2014/main" id="{7D490BE8-4028-4E78-A260-85325BDD1BE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E2FD7950-C291-4FB3-9686-44F745EEE5F1}"/>
              </a:ext>
            </a:extLst>
          </p:cNvPr>
          <p:cNvSpPr>
            <a:spLocks noGrp="1"/>
          </p:cNvSpPr>
          <p:nvPr>
            <p:ph type="sldNum" sz="quarter" idx="12"/>
          </p:nvPr>
        </p:nvSpPr>
        <p:spPr/>
        <p:txBody>
          <a:bodyPr/>
          <a:lstStyle/>
          <a:p>
            <a:fld id="{BE506BB2-C522-4BF2-A78E-D3A711D04BC2}" type="slidenum">
              <a:rPr lang="it-IT" smtClean="0"/>
              <a:t>‹N›</a:t>
            </a:fld>
            <a:endParaRPr lang="it-IT"/>
          </a:p>
        </p:txBody>
      </p:sp>
    </p:spTree>
    <p:extLst>
      <p:ext uri="{BB962C8B-B14F-4D97-AF65-F5344CB8AC3E}">
        <p14:creationId xmlns:p14="http://schemas.microsoft.com/office/powerpoint/2010/main" val="29938335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D863BF-BCD1-463A-86F1-EF0FBA6A335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BE85FEFE-F3DD-44B1-9AA1-8CF0C54511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3A719E39-48BE-47FB-BC50-455CE7641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59253B2-074E-4506-950E-686E8314E10E}"/>
              </a:ext>
            </a:extLst>
          </p:cNvPr>
          <p:cNvSpPr>
            <a:spLocks noGrp="1"/>
          </p:cNvSpPr>
          <p:nvPr>
            <p:ph type="dt" sz="half" idx="10"/>
          </p:nvPr>
        </p:nvSpPr>
        <p:spPr/>
        <p:txBody>
          <a:bodyPr/>
          <a:lstStyle/>
          <a:p>
            <a:fld id="{79F47301-220B-461A-8135-1688BE858B02}" type="datetimeFigureOut">
              <a:rPr lang="it-IT" smtClean="0"/>
              <a:t>11/05/2021</a:t>
            </a:fld>
            <a:endParaRPr lang="it-IT"/>
          </a:p>
        </p:txBody>
      </p:sp>
      <p:sp>
        <p:nvSpPr>
          <p:cNvPr id="6" name="Segnaposto piè di pagina 5">
            <a:extLst>
              <a:ext uri="{FF2B5EF4-FFF2-40B4-BE49-F238E27FC236}">
                <a16:creationId xmlns:a16="http://schemas.microsoft.com/office/drawing/2014/main" id="{F5932EAA-312C-4728-B068-2AB25982D576}"/>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110BD10-E55E-4D65-9858-455ABD014242}"/>
              </a:ext>
            </a:extLst>
          </p:cNvPr>
          <p:cNvSpPr>
            <a:spLocks noGrp="1"/>
          </p:cNvSpPr>
          <p:nvPr>
            <p:ph type="sldNum" sz="quarter" idx="12"/>
          </p:nvPr>
        </p:nvSpPr>
        <p:spPr/>
        <p:txBody>
          <a:bodyPr/>
          <a:lstStyle/>
          <a:p>
            <a:fld id="{BE506BB2-C522-4BF2-A78E-D3A711D04BC2}" type="slidenum">
              <a:rPr lang="it-IT" smtClean="0"/>
              <a:t>‹N›</a:t>
            </a:fld>
            <a:endParaRPr lang="it-IT"/>
          </a:p>
        </p:txBody>
      </p:sp>
    </p:spTree>
    <p:extLst>
      <p:ext uri="{BB962C8B-B14F-4D97-AF65-F5344CB8AC3E}">
        <p14:creationId xmlns:p14="http://schemas.microsoft.com/office/powerpoint/2010/main" val="3773048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9D3E3726-145E-4C00-A246-9200F96282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2F5F603-15BF-46FD-AE35-125DA6C082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EA54363-18D1-467B-B37F-17194FDD45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F47301-220B-461A-8135-1688BE858B02}" type="datetimeFigureOut">
              <a:rPr lang="it-IT" smtClean="0"/>
              <a:t>11/05/2021</a:t>
            </a:fld>
            <a:endParaRPr lang="it-IT"/>
          </a:p>
        </p:txBody>
      </p:sp>
      <p:sp>
        <p:nvSpPr>
          <p:cNvPr id="5" name="Segnaposto piè di pagina 4">
            <a:extLst>
              <a:ext uri="{FF2B5EF4-FFF2-40B4-BE49-F238E27FC236}">
                <a16:creationId xmlns:a16="http://schemas.microsoft.com/office/drawing/2014/main" id="{641BFAD5-65FB-4E7C-8958-A2A605834E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D5D57FF5-5BA3-449E-A1A0-7DB2F8E196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506BB2-C522-4BF2-A78E-D3A711D04BC2}" type="slidenum">
              <a:rPr lang="it-IT" smtClean="0"/>
              <a:t>‹N›</a:t>
            </a:fld>
            <a:endParaRPr lang="it-IT"/>
          </a:p>
        </p:txBody>
      </p:sp>
    </p:spTree>
    <p:extLst>
      <p:ext uri="{BB962C8B-B14F-4D97-AF65-F5344CB8AC3E}">
        <p14:creationId xmlns:p14="http://schemas.microsoft.com/office/powerpoint/2010/main" val="64833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775F8EB-1E7B-461C-8602-02E93D7E5E62}"/>
              </a:ext>
            </a:extLst>
          </p:cNvPr>
          <p:cNvPicPr>
            <a:picLocks noChangeAspect="1"/>
          </p:cNvPicPr>
          <p:nvPr/>
        </p:nvPicPr>
        <p:blipFill>
          <a:blip r:embed="rId2"/>
          <a:stretch>
            <a:fillRect/>
          </a:stretch>
        </p:blipFill>
        <p:spPr>
          <a:xfrm>
            <a:off x="16255" y="999744"/>
            <a:ext cx="12294955" cy="3457956"/>
          </a:xfrm>
          <a:prstGeom prst="rect">
            <a:avLst/>
          </a:prstGeom>
        </p:spPr>
      </p:pic>
      <p:sp>
        <p:nvSpPr>
          <p:cNvPr id="2" name="Titolo 1">
            <a:extLst>
              <a:ext uri="{FF2B5EF4-FFF2-40B4-BE49-F238E27FC236}">
                <a16:creationId xmlns:a16="http://schemas.microsoft.com/office/drawing/2014/main" id="{EF074262-55B9-4BB6-A09F-608A3B6514D5}"/>
              </a:ext>
            </a:extLst>
          </p:cNvPr>
          <p:cNvSpPr>
            <a:spLocks noGrp="1"/>
          </p:cNvSpPr>
          <p:nvPr>
            <p:ph type="ctrTitle"/>
          </p:nvPr>
        </p:nvSpPr>
        <p:spPr/>
        <p:txBody>
          <a:bodyPr/>
          <a:lstStyle/>
          <a:p>
            <a:endParaRPr lang="it-IT" dirty="0"/>
          </a:p>
        </p:txBody>
      </p:sp>
      <p:sp>
        <p:nvSpPr>
          <p:cNvPr id="3" name="Sottotitolo 2">
            <a:extLst>
              <a:ext uri="{FF2B5EF4-FFF2-40B4-BE49-F238E27FC236}">
                <a16:creationId xmlns:a16="http://schemas.microsoft.com/office/drawing/2014/main" id="{AA9E90B7-D3AA-4804-961C-87E2D5805DDB}"/>
              </a:ext>
            </a:extLst>
          </p:cNvPr>
          <p:cNvSpPr>
            <a:spLocks noGrp="1"/>
          </p:cNvSpPr>
          <p:nvPr>
            <p:ph type="subTitle" idx="1"/>
          </p:nvPr>
        </p:nvSpPr>
        <p:spPr>
          <a:xfrm>
            <a:off x="1524000" y="5735636"/>
            <a:ext cx="9144000" cy="1006539"/>
          </a:xfrm>
        </p:spPr>
        <p:txBody>
          <a:bodyPr>
            <a:normAutofit/>
          </a:bodyPr>
          <a:lstStyle/>
          <a:p>
            <a:r>
              <a:rPr lang="it-IT" sz="2000" dirty="0"/>
              <a:t>Lato meglio conservato.</a:t>
            </a:r>
          </a:p>
        </p:txBody>
      </p:sp>
    </p:spTree>
    <p:extLst>
      <p:ext uri="{BB962C8B-B14F-4D97-AF65-F5344CB8AC3E}">
        <p14:creationId xmlns:p14="http://schemas.microsoft.com/office/powerpoint/2010/main" val="515088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DE322A-6461-42A7-A97F-47974D9FE1AA}"/>
              </a:ext>
            </a:extLst>
          </p:cNvPr>
          <p:cNvSpPr>
            <a:spLocks noGrp="1"/>
          </p:cNvSpPr>
          <p:nvPr>
            <p:ph type="title"/>
          </p:nvPr>
        </p:nvSpPr>
        <p:spPr>
          <a:xfrm>
            <a:off x="7741920" y="365125"/>
            <a:ext cx="4242816" cy="1325563"/>
          </a:xfrm>
        </p:spPr>
        <p:txBody>
          <a:bodyPr>
            <a:normAutofit/>
          </a:bodyPr>
          <a:lstStyle/>
          <a:p>
            <a:r>
              <a:rPr lang="it-IT" sz="2000" dirty="0"/>
              <a:t>AGOSTO, VERGINE</a:t>
            </a:r>
          </a:p>
        </p:txBody>
      </p:sp>
      <p:pic>
        <p:nvPicPr>
          <p:cNvPr id="4" name="Segnaposto contenuto 3">
            <a:extLst>
              <a:ext uri="{FF2B5EF4-FFF2-40B4-BE49-F238E27FC236}">
                <a16:creationId xmlns:a16="http://schemas.microsoft.com/office/drawing/2014/main" id="{D09321D6-8CF2-4439-A547-953E22C8A874}"/>
              </a:ext>
            </a:extLst>
          </p:cNvPr>
          <p:cNvPicPr>
            <a:picLocks noGrp="1" noChangeAspect="1"/>
          </p:cNvPicPr>
          <p:nvPr>
            <p:ph idx="1"/>
          </p:nvPr>
        </p:nvPicPr>
        <p:blipFill>
          <a:blip r:embed="rId2"/>
          <a:stretch>
            <a:fillRect/>
          </a:stretch>
        </p:blipFill>
        <p:spPr>
          <a:xfrm>
            <a:off x="2972885" y="0"/>
            <a:ext cx="4574286" cy="6858000"/>
          </a:xfrm>
          <a:prstGeom prst="rect">
            <a:avLst/>
          </a:prstGeom>
        </p:spPr>
      </p:pic>
    </p:spTree>
    <p:extLst>
      <p:ext uri="{BB962C8B-B14F-4D97-AF65-F5344CB8AC3E}">
        <p14:creationId xmlns:p14="http://schemas.microsoft.com/office/powerpoint/2010/main" val="11003220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42ADF82-9252-43C0-8F53-73322F30B301}"/>
              </a:ext>
            </a:extLst>
          </p:cNvPr>
          <p:cNvSpPr>
            <a:spLocks noGrp="1"/>
          </p:cNvSpPr>
          <p:nvPr>
            <p:ph type="title"/>
          </p:nvPr>
        </p:nvSpPr>
        <p:spPr>
          <a:xfrm>
            <a:off x="7839456" y="365125"/>
            <a:ext cx="4120896" cy="1325563"/>
          </a:xfrm>
        </p:spPr>
        <p:txBody>
          <a:bodyPr>
            <a:normAutofit/>
          </a:bodyPr>
          <a:lstStyle/>
          <a:p>
            <a:r>
              <a:rPr lang="it-IT" sz="2000" dirty="0"/>
              <a:t>SETTEMBRE, BILANCIA</a:t>
            </a:r>
          </a:p>
        </p:txBody>
      </p:sp>
      <p:pic>
        <p:nvPicPr>
          <p:cNvPr id="4" name="Segnaposto contenuto 3">
            <a:extLst>
              <a:ext uri="{FF2B5EF4-FFF2-40B4-BE49-F238E27FC236}">
                <a16:creationId xmlns:a16="http://schemas.microsoft.com/office/drawing/2014/main" id="{A0731776-6E20-43AC-816C-67D9F14FCE43}"/>
              </a:ext>
            </a:extLst>
          </p:cNvPr>
          <p:cNvPicPr>
            <a:picLocks noGrp="1" noChangeAspect="1"/>
          </p:cNvPicPr>
          <p:nvPr>
            <p:ph idx="1"/>
          </p:nvPr>
        </p:nvPicPr>
        <p:blipFill>
          <a:blip r:embed="rId2"/>
          <a:stretch>
            <a:fillRect/>
          </a:stretch>
        </p:blipFill>
        <p:spPr>
          <a:xfrm>
            <a:off x="2947316" y="-38336"/>
            <a:ext cx="4599855" cy="6896335"/>
          </a:xfrm>
          <a:prstGeom prst="rect">
            <a:avLst/>
          </a:prstGeom>
        </p:spPr>
      </p:pic>
    </p:spTree>
    <p:extLst>
      <p:ext uri="{BB962C8B-B14F-4D97-AF65-F5344CB8AC3E}">
        <p14:creationId xmlns:p14="http://schemas.microsoft.com/office/powerpoint/2010/main" val="1752019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0FEAB6-E242-421B-931B-CC35571ABD90}"/>
              </a:ext>
            </a:extLst>
          </p:cNvPr>
          <p:cNvSpPr>
            <a:spLocks noGrp="1"/>
          </p:cNvSpPr>
          <p:nvPr>
            <p:ph type="title"/>
          </p:nvPr>
        </p:nvSpPr>
        <p:spPr>
          <a:xfrm>
            <a:off x="7839456" y="365125"/>
            <a:ext cx="4206240" cy="1325563"/>
          </a:xfrm>
        </p:spPr>
        <p:txBody>
          <a:bodyPr>
            <a:normAutofit/>
          </a:bodyPr>
          <a:lstStyle/>
          <a:p>
            <a:r>
              <a:rPr lang="it-IT" sz="2000" dirty="0"/>
              <a:t>OTTOBRE, SCORPIONE</a:t>
            </a:r>
          </a:p>
        </p:txBody>
      </p:sp>
      <p:pic>
        <p:nvPicPr>
          <p:cNvPr id="4" name="Segnaposto contenuto 3">
            <a:extLst>
              <a:ext uri="{FF2B5EF4-FFF2-40B4-BE49-F238E27FC236}">
                <a16:creationId xmlns:a16="http://schemas.microsoft.com/office/drawing/2014/main" id="{2AD367FA-10E6-45ED-8D81-CC19133EAA82}"/>
              </a:ext>
            </a:extLst>
          </p:cNvPr>
          <p:cNvPicPr>
            <a:picLocks noGrp="1" noChangeAspect="1"/>
          </p:cNvPicPr>
          <p:nvPr>
            <p:ph idx="1"/>
          </p:nvPr>
        </p:nvPicPr>
        <p:blipFill>
          <a:blip r:embed="rId2"/>
          <a:stretch>
            <a:fillRect/>
          </a:stretch>
        </p:blipFill>
        <p:spPr>
          <a:xfrm>
            <a:off x="2947316" y="-38336"/>
            <a:ext cx="4599855" cy="6896335"/>
          </a:xfrm>
          <a:prstGeom prst="rect">
            <a:avLst/>
          </a:prstGeom>
        </p:spPr>
      </p:pic>
    </p:spTree>
    <p:extLst>
      <p:ext uri="{BB962C8B-B14F-4D97-AF65-F5344CB8AC3E}">
        <p14:creationId xmlns:p14="http://schemas.microsoft.com/office/powerpoint/2010/main" val="1351714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4821C9E-C0A8-4540-A70C-F51B72747B9B}"/>
              </a:ext>
            </a:extLst>
          </p:cNvPr>
          <p:cNvSpPr>
            <a:spLocks noGrp="1"/>
          </p:cNvSpPr>
          <p:nvPr>
            <p:ph type="title"/>
          </p:nvPr>
        </p:nvSpPr>
        <p:spPr>
          <a:xfrm>
            <a:off x="7741920" y="365125"/>
            <a:ext cx="4157472" cy="1325563"/>
          </a:xfrm>
        </p:spPr>
        <p:txBody>
          <a:bodyPr>
            <a:normAutofit/>
          </a:bodyPr>
          <a:lstStyle/>
          <a:p>
            <a:r>
              <a:rPr lang="it-IT" sz="2000" dirty="0"/>
              <a:t>NOVEMBRE, </a:t>
            </a:r>
          </a:p>
        </p:txBody>
      </p:sp>
      <p:pic>
        <p:nvPicPr>
          <p:cNvPr id="4" name="Segnaposto contenuto 3">
            <a:extLst>
              <a:ext uri="{FF2B5EF4-FFF2-40B4-BE49-F238E27FC236}">
                <a16:creationId xmlns:a16="http://schemas.microsoft.com/office/drawing/2014/main" id="{F243432D-456C-4541-BBFA-205D8A94B5A4}"/>
              </a:ext>
            </a:extLst>
          </p:cNvPr>
          <p:cNvPicPr>
            <a:picLocks noGrp="1" noChangeAspect="1"/>
          </p:cNvPicPr>
          <p:nvPr>
            <p:ph idx="1"/>
          </p:nvPr>
        </p:nvPicPr>
        <p:blipFill>
          <a:blip r:embed="rId2"/>
          <a:stretch>
            <a:fillRect/>
          </a:stretch>
        </p:blipFill>
        <p:spPr>
          <a:xfrm>
            <a:off x="2971700" y="-1778"/>
            <a:ext cx="4575471" cy="6859777"/>
          </a:xfrm>
          <a:prstGeom prst="rect">
            <a:avLst/>
          </a:prstGeom>
        </p:spPr>
      </p:pic>
    </p:spTree>
    <p:extLst>
      <p:ext uri="{BB962C8B-B14F-4D97-AF65-F5344CB8AC3E}">
        <p14:creationId xmlns:p14="http://schemas.microsoft.com/office/powerpoint/2010/main" val="727400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299F81-A06D-4010-B5DA-06B57F4B0CBE}"/>
              </a:ext>
            </a:extLst>
          </p:cNvPr>
          <p:cNvSpPr>
            <a:spLocks noGrp="1"/>
          </p:cNvSpPr>
          <p:nvPr>
            <p:ph type="title"/>
          </p:nvPr>
        </p:nvSpPr>
        <p:spPr>
          <a:xfrm>
            <a:off x="7754112" y="365125"/>
            <a:ext cx="4218432" cy="1325563"/>
          </a:xfrm>
        </p:spPr>
        <p:txBody>
          <a:bodyPr>
            <a:normAutofit/>
          </a:bodyPr>
          <a:lstStyle/>
          <a:p>
            <a:r>
              <a:rPr lang="it-IT" sz="2000" dirty="0"/>
              <a:t>DICEMBRE, ARIETE</a:t>
            </a:r>
          </a:p>
        </p:txBody>
      </p:sp>
      <p:pic>
        <p:nvPicPr>
          <p:cNvPr id="4" name="Segnaposto contenuto 3">
            <a:extLst>
              <a:ext uri="{FF2B5EF4-FFF2-40B4-BE49-F238E27FC236}">
                <a16:creationId xmlns:a16="http://schemas.microsoft.com/office/drawing/2014/main" id="{D8396B4D-95DD-4169-9327-7ABDA65BEC73}"/>
              </a:ext>
            </a:extLst>
          </p:cNvPr>
          <p:cNvPicPr>
            <a:picLocks noGrp="1" noChangeAspect="1"/>
          </p:cNvPicPr>
          <p:nvPr>
            <p:ph idx="1"/>
          </p:nvPr>
        </p:nvPicPr>
        <p:blipFill>
          <a:blip r:embed="rId2"/>
          <a:stretch>
            <a:fillRect/>
          </a:stretch>
        </p:blipFill>
        <p:spPr>
          <a:xfrm>
            <a:off x="2972885" y="0"/>
            <a:ext cx="4574286" cy="6858000"/>
          </a:xfrm>
          <a:prstGeom prst="rect">
            <a:avLst/>
          </a:prstGeom>
        </p:spPr>
      </p:pic>
    </p:spTree>
    <p:extLst>
      <p:ext uri="{BB962C8B-B14F-4D97-AF65-F5344CB8AC3E}">
        <p14:creationId xmlns:p14="http://schemas.microsoft.com/office/powerpoint/2010/main" val="97297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F7BFA-7F42-439A-8A40-27DE355ADFA7}"/>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C4D4DA42-6A8E-4217-9F37-8912AC9DBD98}"/>
              </a:ext>
            </a:extLst>
          </p:cNvPr>
          <p:cNvPicPr>
            <a:picLocks noGrp="1" noChangeAspect="1"/>
          </p:cNvPicPr>
          <p:nvPr>
            <p:ph idx="1"/>
          </p:nvPr>
        </p:nvPicPr>
        <p:blipFill>
          <a:blip r:embed="rId2"/>
          <a:stretch>
            <a:fillRect/>
          </a:stretch>
        </p:blipFill>
        <p:spPr>
          <a:xfrm>
            <a:off x="1413670" y="0"/>
            <a:ext cx="6858000" cy="6858000"/>
          </a:xfrm>
          <a:prstGeom prst="rect">
            <a:avLst/>
          </a:prstGeom>
        </p:spPr>
      </p:pic>
    </p:spTree>
    <p:extLst>
      <p:ext uri="{BB962C8B-B14F-4D97-AF65-F5344CB8AC3E}">
        <p14:creationId xmlns:p14="http://schemas.microsoft.com/office/powerpoint/2010/main" val="17555443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AA08CB-D161-40ED-B264-ED5B68442814}"/>
              </a:ext>
            </a:extLst>
          </p:cNvPr>
          <p:cNvSpPr>
            <a:spLocks noGrp="1"/>
          </p:cNvSpPr>
          <p:nvPr>
            <p:ph type="title"/>
          </p:nvPr>
        </p:nvSpPr>
        <p:spPr>
          <a:xfrm>
            <a:off x="8375904" y="365125"/>
            <a:ext cx="3816096" cy="3902075"/>
          </a:xfrm>
        </p:spPr>
        <p:txBody>
          <a:bodyPr>
            <a:normAutofit/>
          </a:bodyPr>
          <a:lstStyle/>
          <a:p>
            <a:r>
              <a:rPr lang="it-IT" sz="2000" dirty="0"/>
              <a:t>Questo sia per la distanza dall’osservatore, sia per la carente illuminazione della chiesa stessa. Sono dettagli fantastici, che nessuno ha mai apprezzato in pieno se non il fotografo che ha realizzato queste foto</a:t>
            </a:r>
          </a:p>
        </p:txBody>
      </p:sp>
      <p:pic>
        <p:nvPicPr>
          <p:cNvPr id="4" name="Segnaposto contenuto 3">
            <a:extLst>
              <a:ext uri="{FF2B5EF4-FFF2-40B4-BE49-F238E27FC236}">
                <a16:creationId xmlns:a16="http://schemas.microsoft.com/office/drawing/2014/main" id="{F125F0A1-94E4-4DC9-A991-CFF9F6A723E4}"/>
              </a:ext>
            </a:extLst>
          </p:cNvPr>
          <p:cNvPicPr>
            <a:picLocks noGrp="1" noChangeAspect="1"/>
          </p:cNvPicPr>
          <p:nvPr>
            <p:ph idx="1"/>
          </p:nvPr>
        </p:nvPicPr>
        <p:blipFill>
          <a:blip r:embed="rId2"/>
          <a:stretch>
            <a:fillRect/>
          </a:stretch>
        </p:blipFill>
        <p:spPr>
          <a:xfrm>
            <a:off x="1413670" y="0"/>
            <a:ext cx="6858000" cy="6858000"/>
          </a:xfrm>
          <a:prstGeom prst="rect">
            <a:avLst/>
          </a:prstGeom>
        </p:spPr>
      </p:pic>
    </p:spTree>
    <p:extLst>
      <p:ext uri="{BB962C8B-B14F-4D97-AF65-F5344CB8AC3E}">
        <p14:creationId xmlns:p14="http://schemas.microsoft.com/office/powerpoint/2010/main" val="2368702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0A86F2-6B1C-4FB3-9016-ED6ABB8C16BB}"/>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F3FAFC9F-7D50-4DA2-998E-29C309924E8F}"/>
              </a:ext>
            </a:extLst>
          </p:cNvPr>
          <p:cNvPicPr>
            <a:picLocks noGrp="1" noChangeAspect="1"/>
          </p:cNvPicPr>
          <p:nvPr>
            <p:ph idx="1"/>
          </p:nvPr>
        </p:nvPicPr>
        <p:blipFill>
          <a:blip r:embed="rId2"/>
          <a:stretch>
            <a:fillRect/>
          </a:stretch>
        </p:blipFill>
        <p:spPr>
          <a:xfrm>
            <a:off x="1413670" y="0"/>
            <a:ext cx="6858000" cy="6858000"/>
          </a:xfrm>
          <a:prstGeom prst="rect">
            <a:avLst/>
          </a:prstGeom>
        </p:spPr>
      </p:pic>
    </p:spTree>
    <p:extLst>
      <p:ext uri="{BB962C8B-B14F-4D97-AF65-F5344CB8AC3E}">
        <p14:creationId xmlns:p14="http://schemas.microsoft.com/office/powerpoint/2010/main" val="2549472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543483-9366-4887-AB5C-30C1083AD6D5}"/>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6A086ABA-C2D6-4A9A-B425-895F2AF9A10E}"/>
              </a:ext>
            </a:extLst>
          </p:cNvPr>
          <p:cNvPicPr>
            <a:picLocks noGrp="1" noChangeAspect="1"/>
          </p:cNvPicPr>
          <p:nvPr>
            <p:ph idx="1"/>
          </p:nvPr>
        </p:nvPicPr>
        <p:blipFill>
          <a:blip r:embed="rId2"/>
          <a:stretch>
            <a:fillRect/>
          </a:stretch>
        </p:blipFill>
        <p:spPr>
          <a:xfrm>
            <a:off x="1413670" y="0"/>
            <a:ext cx="6858000" cy="6858000"/>
          </a:xfrm>
          <a:prstGeom prst="rect">
            <a:avLst/>
          </a:prstGeom>
        </p:spPr>
      </p:pic>
    </p:spTree>
    <p:extLst>
      <p:ext uri="{BB962C8B-B14F-4D97-AF65-F5344CB8AC3E}">
        <p14:creationId xmlns:p14="http://schemas.microsoft.com/office/powerpoint/2010/main" val="16302382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4E04C8-3474-4256-811E-08B7F90376B7}"/>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4E6129BD-AEC1-467C-A498-F1F9EDF51F4E}"/>
              </a:ext>
            </a:extLst>
          </p:cNvPr>
          <p:cNvPicPr>
            <a:picLocks noGrp="1" noChangeAspect="1"/>
          </p:cNvPicPr>
          <p:nvPr>
            <p:ph idx="1"/>
          </p:nvPr>
        </p:nvPicPr>
        <p:blipFill>
          <a:blip r:embed="rId2"/>
          <a:stretch>
            <a:fillRect/>
          </a:stretch>
        </p:blipFill>
        <p:spPr>
          <a:xfrm>
            <a:off x="1413670" y="0"/>
            <a:ext cx="6858000" cy="6858000"/>
          </a:xfrm>
          <a:prstGeom prst="rect">
            <a:avLst/>
          </a:prstGeom>
        </p:spPr>
      </p:pic>
    </p:spTree>
    <p:extLst>
      <p:ext uri="{BB962C8B-B14F-4D97-AF65-F5344CB8AC3E}">
        <p14:creationId xmlns:p14="http://schemas.microsoft.com/office/powerpoint/2010/main" val="17981124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BA6BB57-66CD-4DEE-9319-7C19440731C4}"/>
              </a:ext>
            </a:extLst>
          </p:cNvPr>
          <p:cNvSpPr>
            <a:spLocks noGrp="1"/>
          </p:cNvSpPr>
          <p:nvPr>
            <p:ph type="title"/>
          </p:nvPr>
        </p:nvSpPr>
        <p:spPr>
          <a:xfrm>
            <a:off x="7863840" y="365125"/>
            <a:ext cx="3489960" cy="1325563"/>
          </a:xfrm>
        </p:spPr>
        <p:txBody>
          <a:bodyPr>
            <a:normAutofit/>
          </a:bodyPr>
          <a:lstStyle/>
          <a:p>
            <a:r>
              <a:rPr lang="it-IT" sz="2000" dirty="0"/>
              <a:t>GENNAIO, ACQUARIO</a:t>
            </a:r>
          </a:p>
        </p:txBody>
      </p:sp>
      <p:pic>
        <p:nvPicPr>
          <p:cNvPr id="4" name="Segnaposto contenuto 3">
            <a:extLst>
              <a:ext uri="{FF2B5EF4-FFF2-40B4-BE49-F238E27FC236}">
                <a16:creationId xmlns:a16="http://schemas.microsoft.com/office/drawing/2014/main" id="{67283CC4-5FFC-440A-BBC4-429235AB0D93}"/>
              </a:ext>
            </a:extLst>
          </p:cNvPr>
          <p:cNvPicPr>
            <a:picLocks noGrp="1" noChangeAspect="1"/>
          </p:cNvPicPr>
          <p:nvPr>
            <p:ph idx="1"/>
          </p:nvPr>
        </p:nvPicPr>
        <p:blipFill>
          <a:blip r:embed="rId2"/>
          <a:stretch>
            <a:fillRect/>
          </a:stretch>
        </p:blipFill>
        <p:spPr>
          <a:xfrm>
            <a:off x="2983892" y="16502"/>
            <a:ext cx="4563279" cy="6841498"/>
          </a:xfrm>
          <a:prstGeom prst="rect">
            <a:avLst/>
          </a:prstGeom>
        </p:spPr>
      </p:pic>
    </p:spTree>
    <p:extLst>
      <p:ext uri="{BB962C8B-B14F-4D97-AF65-F5344CB8AC3E}">
        <p14:creationId xmlns:p14="http://schemas.microsoft.com/office/powerpoint/2010/main" val="31692817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890AC6-767B-4F24-B34E-2887650C4692}"/>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0134AF04-274A-4191-BD2E-C35487E97634}"/>
              </a:ext>
            </a:extLst>
          </p:cNvPr>
          <p:cNvPicPr>
            <a:picLocks noGrp="1" noChangeAspect="1"/>
          </p:cNvPicPr>
          <p:nvPr>
            <p:ph idx="1"/>
          </p:nvPr>
        </p:nvPicPr>
        <p:blipFill>
          <a:blip r:embed="rId2"/>
          <a:stretch>
            <a:fillRect/>
          </a:stretch>
        </p:blipFill>
        <p:spPr>
          <a:xfrm>
            <a:off x="1413670" y="0"/>
            <a:ext cx="6858000" cy="6858000"/>
          </a:xfrm>
          <a:prstGeom prst="rect">
            <a:avLst/>
          </a:prstGeom>
        </p:spPr>
      </p:pic>
    </p:spTree>
    <p:extLst>
      <p:ext uri="{BB962C8B-B14F-4D97-AF65-F5344CB8AC3E}">
        <p14:creationId xmlns:p14="http://schemas.microsoft.com/office/powerpoint/2010/main" val="35153916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875E7D-5782-43E5-BEA7-5EA0BAF9242C}"/>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E7CBBAD4-5870-4B75-8839-DAAD9FBDFC5D}"/>
              </a:ext>
            </a:extLst>
          </p:cNvPr>
          <p:cNvPicPr>
            <a:picLocks noGrp="1" noChangeAspect="1"/>
          </p:cNvPicPr>
          <p:nvPr>
            <p:ph idx="1"/>
          </p:nvPr>
        </p:nvPicPr>
        <p:blipFill>
          <a:blip r:embed="rId2"/>
          <a:stretch>
            <a:fillRect/>
          </a:stretch>
        </p:blipFill>
        <p:spPr>
          <a:xfrm>
            <a:off x="1391604" y="-22066"/>
            <a:ext cx="6880066" cy="6880066"/>
          </a:xfrm>
          <a:prstGeom prst="rect">
            <a:avLst/>
          </a:prstGeom>
        </p:spPr>
      </p:pic>
    </p:spTree>
    <p:extLst>
      <p:ext uri="{BB962C8B-B14F-4D97-AF65-F5344CB8AC3E}">
        <p14:creationId xmlns:p14="http://schemas.microsoft.com/office/powerpoint/2010/main" val="40168597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6C977E-100A-47F1-A82D-5EBBDBC6D568}"/>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EF718740-12CD-4B77-848A-45FF41C4CAEB}"/>
              </a:ext>
            </a:extLst>
          </p:cNvPr>
          <p:cNvPicPr>
            <a:picLocks noGrp="1" noChangeAspect="1"/>
          </p:cNvPicPr>
          <p:nvPr>
            <p:ph idx="1"/>
          </p:nvPr>
        </p:nvPicPr>
        <p:blipFill>
          <a:blip r:embed="rId2"/>
          <a:stretch>
            <a:fillRect/>
          </a:stretch>
        </p:blipFill>
        <p:spPr>
          <a:xfrm>
            <a:off x="1413670" y="0"/>
            <a:ext cx="6858000" cy="6858000"/>
          </a:xfrm>
          <a:prstGeom prst="rect">
            <a:avLst/>
          </a:prstGeom>
        </p:spPr>
      </p:pic>
    </p:spTree>
    <p:extLst>
      <p:ext uri="{BB962C8B-B14F-4D97-AF65-F5344CB8AC3E}">
        <p14:creationId xmlns:p14="http://schemas.microsoft.com/office/powerpoint/2010/main" val="894191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A18E228-C4AF-4229-86CA-0E591FA50859}"/>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F6774CEC-B56A-4014-B605-7C0A154E5E5B}"/>
              </a:ext>
            </a:extLst>
          </p:cNvPr>
          <p:cNvPicPr>
            <a:picLocks noGrp="1" noChangeAspect="1"/>
          </p:cNvPicPr>
          <p:nvPr>
            <p:ph idx="1"/>
          </p:nvPr>
        </p:nvPicPr>
        <p:blipFill>
          <a:blip r:embed="rId2"/>
          <a:stretch>
            <a:fillRect/>
          </a:stretch>
        </p:blipFill>
        <p:spPr>
          <a:xfrm>
            <a:off x="1614838" y="0"/>
            <a:ext cx="6656832" cy="6656832"/>
          </a:xfrm>
          <a:prstGeom prst="rect">
            <a:avLst/>
          </a:prstGeom>
        </p:spPr>
      </p:pic>
    </p:spTree>
    <p:extLst>
      <p:ext uri="{BB962C8B-B14F-4D97-AF65-F5344CB8AC3E}">
        <p14:creationId xmlns:p14="http://schemas.microsoft.com/office/powerpoint/2010/main" val="2410750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89A830-2C28-4D17-A1F1-7D9196D70060}"/>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7262415B-DC23-4194-BC10-611BCB4F1987}"/>
              </a:ext>
            </a:extLst>
          </p:cNvPr>
          <p:cNvPicPr>
            <a:picLocks noGrp="1" noChangeAspect="1"/>
          </p:cNvPicPr>
          <p:nvPr>
            <p:ph idx="1"/>
          </p:nvPr>
        </p:nvPicPr>
        <p:blipFill>
          <a:blip r:embed="rId2"/>
          <a:stretch>
            <a:fillRect/>
          </a:stretch>
        </p:blipFill>
        <p:spPr>
          <a:xfrm>
            <a:off x="1413670" y="0"/>
            <a:ext cx="6858000" cy="6858000"/>
          </a:xfrm>
          <a:prstGeom prst="rect">
            <a:avLst/>
          </a:prstGeom>
        </p:spPr>
      </p:pic>
    </p:spTree>
    <p:extLst>
      <p:ext uri="{BB962C8B-B14F-4D97-AF65-F5344CB8AC3E}">
        <p14:creationId xmlns:p14="http://schemas.microsoft.com/office/powerpoint/2010/main" val="28963231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3F75608-D692-4A38-844D-6F9370374869}"/>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90E7E7DA-0A4B-42C4-AF95-A4105072BD59}"/>
              </a:ext>
            </a:extLst>
          </p:cNvPr>
          <p:cNvPicPr>
            <a:picLocks noGrp="1" noChangeAspect="1"/>
          </p:cNvPicPr>
          <p:nvPr>
            <p:ph idx="1"/>
          </p:nvPr>
        </p:nvPicPr>
        <p:blipFill>
          <a:blip r:embed="rId2"/>
          <a:stretch>
            <a:fillRect/>
          </a:stretch>
        </p:blipFill>
        <p:spPr>
          <a:xfrm>
            <a:off x="1328326" y="-85344"/>
            <a:ext cx="6943344" cy="6943344"/>
          </a:xfrm>
          <a:prstGeom prst="rect">
            <a:avLst/>
          </a:prstGeom>
        </p:spPr>
      </p:pic>
    </p:spTree>
    <p:extLst>
      <p:ext uri="{BB962C8B-B14F-4D97-AF65-F5344CB8AC3E}">
        <p14:creationId xmlns:p14="http://schemas.microsoft.com/office/powerpoint/2010/main" val="20970677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204174-DEA9-47A6-B9F6-E5A7F2012E51}"/>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AB865D5D-3E1F-442B-AE4F-84A4B7D42F57}"/>
              </a:ext>
            </a:extLst>
          </p:cNvPr>
          <p:cNvPicPr>
            <a:picLocks noGrp="1" noChangeAspect="1"/>
          </p:cNvPicPr>
          <p:nvPr>
            <p:ph idx="1"/>
          </p:nvPr>
        </p:nvPicPr>
        <p:blipFill>
          <a:blip r:embed="rId2"/>
          <a:stretch>
            <a:fillRect/>
          </a:stretch>
        </p:blipFill>
        <p:spPr>
          <a:xfrm>
            <a:off x="1413670" y="0"/>
            <a:ext cx="6858000" cy="6858000"/>
          </a:xfrm>
          <a:prstGeom prst="rect">
            <a:avLst/>
          </a:prstGeom>
        </p:spPr>
      </p:pic>
    </p:spTree>
    <p:extLst>
      <p:ext uri="{BB962C8B-B14F-4D97-AF65-F5344CB8AC3E}">
        <p14:creationId xmlns:p14="http://schemas.microsoft.com/office/powerpoint/2010/main" val="20466979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D0D5D5C-7EA7-4E5A-A6A3-CBDDDDEC98C9}"/>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E803EE43-3F74-483D-9A64-4EE790C986C4}"/>
              </a:ext>
            </a:extLst>
          </p:cNvPr>
          <p:cNvPicPr>
            <a:picLocks noGrp="1" noChangeAspect="1"/>
          </p:cNvPicPr>
          <p:nvPr>
            <p:ph idx="1"/>
          </p:nvPr>
        </p:nvPicPr>
        <p:blipFill>
          <a:blip r:embed="rId2"/>
          <a:stretch>
            <a:fillRect/>
          </a:stretch>
        </p:blipFill>
        <p:spPr>
          <a:xfrm>
            <a:off x="1413670" y="0"/>
            <a:ext cx="6858000" cy="6858000"/>
          </a:xfrm>
          <a:prstGeom prst="rect">
            <a:avLst/>
          </a:prstGeom>
        </p:spPr>
      </p:pic>
    </p:spTree>
    <p:extLst>
      <p:ext uri="{BB962C8B-B14F-4D97-AF65-F5344CB8AC3E}">
        <p14:creationId xmlns:p14="http://schemas.microsoft.com/office/powerpoint/2010/main" val="31500278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B7E32A-6B91-483B-A9DF-232CA186C651}"/>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A984A025-9AD5-4170-B718-17E6BEB8179D}"/>
              </a:ext>
            </a:extLst>
          </p:cNvPr>
          <p:cNvPicPr>
            <a:picLocks noGrp="1" noChangeAspect="1"/>
          </p:cNvPicPr>
          <p:nvPr>
            <p:ph idx="1"/>
          </p:nvPr>
        </p:nvPicPr>
        <p:blipFill>
          <a:blip r:embed="rId2"/>
          <a:stretch>
            <a:fillRect/>
          </a:stretch>
        </p:blipFill>
        <p:spPr>
          <a:xfrm>
            <a:off x="1379412" y="-34258"/>
            <a:ext cx="6892258" cy="6892258"/>
          </a:xfrm>
          <a:prstGeom prst="rect">
            <a:avLst/>
          </a:prstGeom>
        </p:spPr>
      </p:pic>
    </p:spTree>
    <p:extLst>
      <p:ext uri="{BB962C8B-B14F-4D97-AF65-F5344CB8AC3E}">
        <p14:creationId xmlns:p14="http://schemas.microsoft.com/office/powerpoint/2010/main" val="22412162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67CDD7-B545-47BE-96E2-1D11460D4B2E}"/>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71912AE0-F1FD-46A4-B1A4-FDCC32B38930}"/>
              </a:ext>
            </a:extLst>
          </p:cNvPr>
          <p:cNvPicPr>
            <a:picLocks noGrp="1" noChangeAspect="1"/>
          </p:cNvPicPr>
          <p:nvPr>
            <p:ph idx="1"/>
          </p:nvPr>
        </p:nvPicPr>
        <p:blipFill>
          <a:blip r:embed="rId2"/>
          <a:stretch>
            <a:fillRect/>
          </a:stretch>
        </p:blipFill>
        <p:spPr>
          <a:xfrm>
            <a:off x="1413670" y="0"/>
            <a:ext cx="6858000" cy="6858000"/>
          </a:xfrm>
          <a:prstGeom prst="rect">
            <a:avLst/>
          </a:prstGeom>
        </p:spPr>
      </p:pic>
    </p:spTree>
    <p:extLst>
      <p:ext uri="{BB962C8B-B14F-4D97-AF65-F5344CB8AC3E}">
        <p14:creationId xmlns:p14="http://schemas.microsoft.com/office/powerpoint/2010/main" val="18803151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E1DC31-4D5B-4D76-91C4-BA4D1AA693F3}"/>
              </a:ext>
            </a:extLst>
          </p:cNvPr>
          <p:cNvSpPr>
            <a:spLocks noGrp="1"/>
          </p:cNvSpPr>
          <p:nvPr>
            <p:ph type="title"/>
          </p:nvPr>
        </p:nvSpPr>
        <p:spPr>
          <a:xfrm>
            <a:off x="7839456" y="365125"/>
            <a:ext cx="3514344" cy="1325563"/>
          </a:xfrm>
        </p:spPr>
        <p:txBody>
          <a:bodyPr>
            <a:normAutofit/>
          </a:bodyPr>
          <a:lstStyle/>
          <a:p>
            <a:r>
              <a:rPr lang="it-IT" sz="2000" dirty="0"/>
              <a:t>FEBBRAIO, PESCI</a:t>
            </a:r>
          </a:p>
        </p:txBody>
      </p:sp>
      <p:pic>
        <p:nvPicPr>
          <p:cNvPr id="4" name="Segnaposto contenuto 3">
            <a:extLst>
              <a:ext uri="{FF2B5EF4-FFF2-40B4-BE49-F238E27FC236}">
                <a16:creationId xmlns:a16="http://schemas.microsoft.com/office/drawing/2014/main" id="{6696FED3-DD31-4F40-A194-CCC9BA72BD4F}"/>
              </a:ext>
            </a:extLst>
          </p:cNvPr>
          <p:cNvPicPr>
            <a:picLocks noGrp="1" noChangeAspect="1"/>
          </p:cNvPicPr>
          <p:nvPr>
            <p:ph idx="1"/>
          </p:nvPr>
        </p:nvPicPr>
        <p:blipFill>
          <a:blip r:embed="rId2"/>
          <a:stretch>
            <a:fillRect/>
          </a:stretch>
        </p:blipFill>
        <p:spPr>
          <a:xfrm>
            <a:off x="2972885" y="0"/>
            <a:ext cx="4574286" cy="6858000"/>
          </a:xfrm>
          <a:prstGeom prst="rect">
            <a:avLst/>
          </a:prstGeom>
        </p:spPr>
      </p:pic>
    </p:spTree>
    <p:extLst>
      <p:ext uri="{BB962C8B-B14F-4D97-AF65-F5344CB8AC3E}">
        <p14:creationId xmlns:p14="http://schemas.microsoft.com/office/powerpoint/2010/main" val="3016676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42C0A5-0D6D-4338-BA23-EC031F4B1710}"/>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7F423BE0-5BF2-48B1-9822-7102A92337AD}"/>
              </a:ext>
            </a:extLst>
          </p:cNvPr>
          <p:cNvPicPr>
            <a:picLocks noGrp="1" noChangeAspect="1"/>
          </p:cNvPicPr>
          <p:nvPr>
            <p:ph idx="1"/>
          </p:nvPr>
        </p:nvPicPr>
        <p:blipFill>
          <a:blip r:embed="rId2"/>
          <a:stretch>
            <a:fillRect/>
          </a:stretch>
        </p:blipFill>
        <p:spPr>
          <a:xfrm>
            <a:off x="1413670" y="0"/>
            <a:ext cx="6858000" cy="6858000"/>
          </a:xfrm>
          <a:prstGeom prst="rect">
            <a:avLst/>
          </a:prstGeom>
        </p:spPr>
      </p:pic>
    </p:spTree>
    <p:extLst>
      <p:ext uri="{BB962C8B-B14F-4D97-AF65-F5344CB8AC3E}">
        <p14:creationId xmlns:p14="http://schemas.microsoft.com/office/powerpoint/2010/main" val="15590025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8063DE-5095-4C98-B084-46B6D001EF1D}"/>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EAE1EE12-D77C-469A-A5D1-E7A86E75B360}"/>
              </a:ext>
            </a:extLst>
          </p:cNvPr>
          <p:cNvPicPr>
            <a:picLocks noGrp="1" noChangeAspect="1"/>
          </p:cNvPicPr>
          <p:nvPr>
            <p:ph idx="1"/>
          </p:nvPr>
        </p:nvPicPr>
        <p:blipFill>
          <a:blip r:embed="rId2"/>
          <a:stretch>
            <a:fillRect/>
          </a:stretch>
        </p:blipFill>
        <p:spPr>
          <a:xfrm>
            <a:off x="1391604" y="-22066"/>
            <a:ext cx="6880066" cy="6880066"/>
          </a:xfrm>
          <a:prstGeom prst="rect">
            <a:avLst/>
          </a:prstGeom>
        </p:spPr>
      </p:pic>
    </p:spTree>
    <p:extLst>
      <p:ext uri="{BB962C8B-B14F-4D97-AF65-F5344CB8AC3E}">
        <p14:creationId xmlns:p14="http://schemas.microsoft.com/office/powerpoint/2010/main" val="25423221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79D8C6-7202-4506-94B2-B13B313CFAB5}"/>
              </a:ext>
            </a:extLst>
          </p:cNvPr>
          <p:cNvSpPr>
            <a:spLocks noGrp="1"/>
          </p:cNvSpPr>
          <p:nvPr>
            <p:ph type="title"/>
          </p:nvPr>
        </p:nvSpPr>
        <p:spPr/>
        <p:txBody>
          <a:bodyPr/>
          <a:lstStyle/>
          <a:p>
            <a:endParaRPr lang="it-IT"/>
          </a:p>
        </p:txBody>
      </p:sp>
      <p:sp>
        <p:nvSpPr>
          <p:cNvPr id="6" name="Segnaposto contenuto 5">
            <a:extLst>
              <a:ext uri="{FF2B5EF4-FFF2-40B4-BE49-F238E27FC236}">
                <a16:creationId xmlns:a16="http://schemas.microsoft.com/office/drawing/2014/main" id="{88739F1F-D437-4927-97B6-6E33C246474A}"/>
              </a:ext>
            </a:extLst>
          </p:cNvPr>
          <p:cNvSpPr>
            <a:spLocks noGrp="1"/>
          </p:cNvSpPr>
          <p:nvPr>
            <p:ph idx="1"/>
          </p:nvPr>
        </p:nvSpPr>
        <p:spPr/>
        <p:txBody>
          <a:bodyPr>
            <a:normAutofit/>
          </a:bodyPr>
          <a:lstStyle/>
          <a:p>
            <a:r>
              <a:rPr lang="it-IT" sz="2000" dirty="0"/>
              <a:t>E’ affrescato il segreto dello scorrere del tempo, la </a:t>
            </a:r>
            <a:r>
              <a:rPr lang="it-IT" sz="2000" dirty="0" err="1"/>
              <a:t>la</a:t>
            </a:r>
            <a:r>
              <a:rPr lang="it-IT" sz="2000" dirty="0"/>
              <a:t> conoscenza dei cambiamenti dell’universo, l’alternarsi delle stagioni, prova tangibile della grandezza di Dio. </a:t>
            </a:r>
          </a:p>
          <a:p>
            <a:endParaRPr lang="it-IT" sz="2000" dirty="0"/>
          </a:p>
        </p:txBody>
      </p:sp>
    </p:spTree>
    <p:extLst>
      <p:ext uri="{BB962C8B-B14F-4D97-AF65-F5344CB8AC3E}">
        <p14:creationId xmlns:p14="http://schemas.microsoft.com/office/powerpoint/2010/main" val="38355145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00F9D8-F4F1-40CF-9EEF-8B1CFA5D645A}"/>
              </a:ext>
            </a:extLst>
          </p:cNvPr>
          <p:cNvSpPr>
            <a:spLocks noGrp="1"/>
          </p:cNvSpPr>
          <p:nvPr>
            <p:ph type="title"/>
          </p:nvPr>
        </p:nvSpPr>
        <p:spPr>
          <a:xfrm>
            <a:off x="7656576" y="365125"/>
            <a:ext cx="3697224" cy="1325563"/>
          </a:xfrm>
        </p:spPr>
        <p:txBody>
          <a:bodyPr>
            <a:normAutofit/>
          </a:bodyPr>
          <a:lstStyle/>
          <a:p>
            <a:r>
              <a:rPr lang="it-IT" sz="2000" dirty="0"/>
              <a:t>MARZO,, ARIETE</a:t>
            </a:r>
          </a:p>
        </p:txBody>
      </p:sp>
      <p:pic>
        <p:nvPicPr>
          <p:cNvPr id="4" name="Segnaposto contenuto 3">
            <a:extLst>
              <a:ext uri="{FF2B5EF4-FFF2-40B4-BE49-F238E27FC236}">
                <a16:creationId xmlns:a16="http://schemas.microsoft.com/office/drawing/2014/main" id="{826A03B9-1749-48E2-8C44-2806A09A82EB}"/>
              </a:ext>
            </a:extLst>
          </p:cNvPr>
          <p:cNvPicPr>
            <a:picLocks noGrp="1" noChangeAspect="1"/>
          </p:cNvPicPr>
          <p:nvPr>
            <p:ph idx="1"/>
          </p:nvPr>
        </p:nvPicPr>
        <p:blipFill>
          <a:blip r:embed="rId2"/>
          <a:stretch>
            <a:fillRect/>
          </a:stretch>
        </p:blipFill>
        <p:spPr>
          <a:xfrm>
            <a:off x="2972885" y="0"/>
            <a:ext cx="4574286" cy="6858000"/>
          </a:xfrm>
          <a:prstGeom prst="rect">
            <a:avLst/>
          </a:prstGeom>
        </p:spPr>
      </p:pic>
    </p:spTree>
    <p:extLst>
      <p:ext uri="{BB962C8B-B14F-4D97-AF65-F5344CB8AC3E}">
        <p14:creationId xmlns:p14="http://schemas.microsoft.com/office/powerpoint/2010/main" val="3894125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1B74819-00B8-4109-9323-7EBF3044DACD}"/>
              </a:ext>
            </a:extLst>
          </p:cNvPr>
          <p:cNvSpPr>
            <a:spLocks noGrp="1"/>
          </p:cNvSpPr>
          <p:nvPr>
            <p:ph type="title"/>
          </p:nvPr>
        </p:nvSpPr>
        <p:spPr>
          <a:xfrm>
            <a:off x="7778496" y="365125"/>
            <a:ext cx="4157472" cy="1325563"/>
          </a:xfrm>
        </p:spPr>
        <p:txBody>
          <a:bodyPr>
            <a:normAutofit/>
          </a:bodyPr>
          <a:lstStyle/>
          <a:p>
            <a:r>
              <a:rPr lang="it-IT" sz="2000" dirty="0"/>
              <a:t>APRILE, TORO</a:t>
            </a:r>
          </a:p>
        </p:txBody>
      </p:sp>
      <p:pic>
        <p:nvPicPr>
          <p:cNvPr id="4" name="Segnaposto contenuto 3">
            <a:extLst>
              <a:ext uri="{FF2B5EF4-FFF2-40B4-BE49-F238E27FC236}">
                <a16:creationId xmlns:a16="http://schemas.microsoft.com/office/drawing/2014/main" id="{519C08DB-DE7B-49A0-B850-65794A06364D}"/>
              </a:ext>
            </a:extLst>
          </p:cNvPr>
          <p:cNvPicPr>
            <a:picLocks noGrp="1" noChangeAspect="1"/>
          </p:cNvPicPr>
          <p:nvPr>
            <p:ph idx="1"/>
          </p:nvPr>
        </p:nvPicPr>
        <p:blipFill>
          <a:blip r:embed="rId2"/>
          <a:stretch>
            <a:fillRect/>
          </a:stretch>
        </p:blipFill>
        <p:spPr>
          <a:xfrm>
            <a:off x="2972885" y="0"/>
            <a:ext cx="4574286" cy="6858000"/>
          </a:xfrm>
          <a:prstGeom prst="rect">
            <a:avLst/>
          </a:prstGeom>
        </p:spPr>
      </p:pic>
    </p:spTree>
    <p:extLst>
      <p:ext uri="{BB962C8B-B14F-4D97-AF65-F5344CB8AC3E}">
        <p14:creationId xmlns:p14="http://schemas.microsoft.com/office/powerpoint/2010/main" val="564775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C9A3E4E-ED32-440D-95FA-3F66D0FF2D26}"/>
              </a:ext>
            </a:extLst>
          </p:cNvPr>
          <p:cNvSpPr>
            <a:spLocks noGrp="1"/>
          </p:cNvSpPr>
          <p:nvPr>
            <p:ph type="title"/>
          </p:nvPr>
        </p:nvSpPr>
        <p:spPr>
          <a:xfrm>
            <a:off x="7717536" y="365125"/>
            <a:ext cx="4267200" cy="1325563"/>
          </a:xfrm>
        </p:spPr>
        <p:txBody>
          <a:bodyPr>
            <a:normAutofit/>
          </a:bodyPr>
          <a:lstStyle/>
          <a:p>
            <a:r>
              <a:rPr lang="it-IT" sz="2000" dirty="0"/>
              <a:t>MAGGIO, GEMELLI</a:t>
            </a:r>
          </a:p>
        </p:txBody>
      </p:sp>
      <p:pic>
        <p:nvPicPr>
          <p:cNvPr id="4" name="Segnaposto contenuto 3">
            <a:extLst>
              <a:ext uri="{FF2B5EF4-FFF2-40B4-BE49-F238E27FC236}">
                <a16:creationId xmlns:a16="http://schemas.microsoft.com/office/drawing/2014/main" id="{D35338EA-DE0F-401A-BD0B-92F07AE0A54C}"/>
              </a:ext>
            </a:extLst>
          </p:cNvPr>
          <p:cNvPicPr>
            <a:picLocks noGrp="1" noChangeAspect="1"/>
          </p:cNvPicPr>
          <p:nvPr>
            <p:ph idx="1"/>
          </p:nvPr>
        </p:nvPicPr>
        <p:blipFill>
          <a:blip r:embed="rId2"/>
          <a:stretch>
            <a:fillRect/>
          </a:stretch>
        </p:blipFill>
        <p:spPr>
          <a:xfrm>
            <a:off x="2972885" y="0"/>
            <a:ext cx="4574286" cy="6858000"/>
          </a:xfrm>
          <a:prstGeom prst="rect">
            <a:avLst/>
          </a:prstGeom>
        </p:spPr>
      </p:pic>
    </p:spTree>
    <p:extLst>
      <p:ext uri="{BB962C8B-B14F-4D97-AF65-F5344CB8AC3E}">
        <p14:creationId xmlns:p14="http://schemas.microsoft.com/office/powerpoint/2010/main" val="21189804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87BF70-1C33-47BF-A38F-2E0B3528CF70}"/>
              </a:ext>
            </a:extLst>
          </p:cNvPr>
          <p:cNvSpPr>
            <a:spLocks noGrp="1"/>
          </p:cNvSpPr>
          <p:nvPr>
            <p:ph type="title"/>
          </p:nvPr>
        </p:nvSpPr>
        <p:spPr>
          <a:xfrm>
            <a:off x="7766304" y="365125"/>
            <a:ext cx="4255008" cy="1325563"/>
          </a:xfrm>
        </p:spPr>
        <p:txBody>
          <a:bodyPr>
            <a:normAutofit/>
          </a:bodyPr>
          <a:lstStyle/>
          <a:p>
            <a:r>
              <a:rPr lang="it-IT" sz="2000" dirty="0"/>
              <a:t>GIUGNO, CANCRO</a:t>
            </a:r>
          </a:p>
        </p:txBody>
      </p:sp>
      <p:pic>
        <p:nvPicPr>
          <p:cNvPr id="4" name="Segnaposto contenuto 3">
            <a:extLst>
              <a:ext uri="{FF2B5EF4-FFF2-40B4-BE49-F238E27FC236}">
                <a16:creationId xmlns:a16="http://schemas.microsoft.com/office/drawing/2014/main" id="{DB134B78-318A-4DAC-9EEA-9AF242657F35}"/>
              </a:ext>
            </a:extLst>
          </p:cNvPr>
          <p:cNvPicPr>
            <a:picLocks noGrp="1" noChangeAspect="1"/>
          </p:cNvPicPr>
          <p:nvPr>
            <p:ph idx="1"/>
          </p:nvPr>
        </p:nvPicPr>
        <p:blipFill>
          <a:blip r:embed="rId2"/>
          <a:stretch>
            <a:fillRect/>
          </a:stretch>
        </p:blipFill>
        <p:spPr>
          <a:xfrm>
            <a:off x="2972885" y="0"/>
            <a:ext cx="4574286" cy="6858000"/>
          </a:xfrm>
          <a:prstGeom prst="rect">
            <a:avLst/>
          </a:prstGeom>
        </p:spPr>
      </p:pic>
    </p:spTree>
    <p:extLst>
      <p:ext uri="{BB962C8B-B14F-4D97-AF65-F5344CB8AC3E}">
        <p14:creationId xmlns:p14="http://schemas.microsoft.com/office/powerpoint/2010/main" val="24948828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C32F0C-1A0E-40B5-9CD4-C3CC8D501E3A}"/>
              </a:ext>
            </a:extLst>
          </p:cNvPr>
          <p:cNvSpPr>
            <a:spLocks noGrp="1"/>
          </p:cNvSpPr>
          <p:nvPr>
            <p:ph type="title"/>
          </p:nvPr>
        </p:nvSpPr>
        <p:spPr>
          <a:xfrm>
            <a:off x="838200" y="5815584"/>
            <a:ext cx="10515600" cy="1042416"/>
          </a:xfrm>
        </p:spPr>
        <p:txBody>
          <a:bodyPr>
            <a:normAutofit/>
          </a:bodyPr>
          <a:lstStyle/>
          <a:p>
            <a:r>
              <a:rPr lang="it-IT" sz="2000" dirty="0"/>
              <a:t>Lato meno conservato</a:t>
            </a:r>
          </a:p>
        </p:txBody>
      </p:sp>
      <p:pic>
        <p:nvPicPr>
          <p:cNvPr id="4" name="Segnaposto contenuto 3">
            <a:extLst>
              <a:ext uri="{FF2B5EF4-FFF2-40B4-BE49-F238E27FC236}">
                <a16:creationId xmlns:a16="http://schemas.microsoft.com/office/drawing/2014/main" id="{430E6B88-3BCD-441B-8F26-FB296C3A6B86}"/>
              </a:ext>
            </a:extLst>
          </p:cNvPr>
          <p:cNvPicPr>
            <a:picLocks noGrp="1" noChangeAspect="1"/>
          </p:cNvPicPr>
          <p:nvPr>
            <p:ph idx="1"/>
          </p:nvPr>
        </p:nvPicPr>
        <p:blipFill>
          <a:blip r:embed="rId2"/>
          <a:stretch>
            <a:fillRect/>
          </a:stretch>
        </p:blipFill>
        <p:spPr>
          <a:xfrm>
            <a:off x="-47626" y="1375284"/>
            <a:ext cx="12239626" cy="3745198"/>
          </a:xfrm>
          <a:prstGeom prst="rect">
            <a:avLst/>
          </a:prstGeom>
        </p:spPr>
      </p:pic>
    </p:spTree>
    <p:extLst>
      <p:ext uri="{BB962C8B-B14F-4D97-AF65-F5344CB8AC3E}">
        <p14:creationId xmlns:p14="http://schemas.microsoft.com/office/powerpoint/2010/main" val="4282266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D28543-74ED-4E1C-855C-4B8C3D544414}"/>
              </a:ext>
            </a:extLst>
          </p:cNvPr>
          <p:cNvSpPr>
            <a:spLocks noGrp="1"/>
          </p:cNvSpPr>
          <p:nvPr>
            <p:ph type="title"/>
          </p:nvPr>
        </p:nvSpPr>
        <p:spPr>
          <a:xfrm>
            <a:off x="7754112" y="365125"/>
            <a:ext cx="4291584" cy="1325563"/>
          </a:xfrm>
        </p:spPr>
        <p:txBody>
          <a:bodyPr>
            <a:normAutofit/>
          </a:bodyPr>
          <a:lstStyle/>
          <a:p>
            <a:r>
              <a:rPr lang="it-IT" sz="2000" dirty="0"/>
              <a:t>LUGLIO, LEONE</a:t>
            </a:r>
          </a:p>
        </p:txBody>
      </p:sp>
      <p:pic>
        <p:nvPicPr>
          <p:cNvPr id="4" name="Segnaposto contenuto 3">
            <a:extLst>
              <a:ext uri="{FF2B5EF4-FFF2-40B4-BE49-F238E27FC236}">
                <a16:creationId xmlns:a16="http://schemas.microsoft.com/office/drawing/2014/main" id="{D5774129-7A10-4B3D-968C-16AE8DDCC5EE}"/>
              </a:ext>
            </a:extLst>
          </p:cNvPr>
          <p:cNvPicPr>
            <a:picLocks noGrp="1" noChangeAspect="1"/>
          </p:cNvPicPr>
          <p:nvPr>
            <p:ph idx="1"/>
          </p:nvPr>
        </p:nvPicPr>
        <p:blipFill>
          <a:blip r:embed="rId2"/>
          <a:stretch>
            <a:fillRect/>
          </a:stretch>
        </p:blipFill>
        <p:spPr>
          <a:xfrm>
            <a:off x="2972885" y="0"/>
            <a:ext cx="4574286" cy="6858000"/>
          </a:xfrm>
          <a:prstGeom prst="rect">
            <a:avLst/>
          </a:prstGeom>
        </p:spPr>
      </p:pic>
    </p:spTree>
    <p:extLst>
      <p:ext uri="{BB962C8B-B14F-4D97-AF65-F5344CB8AC3E}">
        <p14:creationId xmlns:p14="http://schemas.microsoft.com/office/powerpoint/2010/main" val="3900122801"/>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106</Words>
  <Application>Microsoft Office PowerPoint</Application>
  <PresentationFormat>Widescreen</PresentationFormat>
  <Paragraphs>16</Paragraphs>
  <Slides>32</Slides>
  <Notes>0</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32</vt:i4>
      </vt:variant>
    </vt:vector>
  </HeadingPairs>
  <TitlesOfParts>
    <vt:vector size="36" baseType="lpstr">
      <vt:lpstr>Arial</vt:lpstr>
      <vt:lpstr>Calibri</vt:lpstr>
      <vt:lpstr>Calibri Light</vt:lpstr>
      <vt:lpstr>Tema di Office</vt:lpstr>
      <vt:lpstr>Presentazione standard di PowerPoint</vt:lpstr>
      <vt:lpstr>GENNAIO, ACQUARIO</vt:lpstr>
      <vt:lpstr>FEBBRAIO, PESCI</vt:lpstr>
      <vt:lpstr>MARZO,, ARIETE</vt:lpstr>
      <vt:lpstr>APRILE, TORO</vt:lpstr>
      <vt:lpstr>MAGGIO, GEMELLI</vt:lpstr>
      <vt:lpstr>GIUGNO, CANCRO</vt:lpstr>
      <vt:lpstr>Lato meno conservato</vt:lpstr>
      <vt:lpstr>LUGLIO, LEONE</vt:lpstr>
      <vt:lpstr>AGOSTO, VERGINE</vt:lpstr>
      <vt:lpstr>SETTEMBRE, BILANCIA</vt:lpstr>
      <vt:lpstr>OTTOBRE, SCORPIONE</vt:lpstr>
      <vt:lpstr>NOVEMBRE, </vt:lpstr>
      <vt:lpstr>DICEMBRE, ARIETE</vt:lpstr>
      <vt:lpstr>Presentazione standard di PowerPoint</vt:lpstr>
      <vt:lpstr>Questo sia per la distanza dall’osservatore, sia per la carente illuminazione della chiesa stessa. Sono dettagli fantastici, che nessuno ha mai apprezzato in pieno se non il fotografo che ha realizzato queste foto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Secondo Brunelli</dc:creator>
  <cp:lastModifiedBy>Secondo Brunelli</cp:lastModifiedBy>
  <cp:revision>8</cp:revision>
  <dcterms:created xsi:type="dcterms:W3CDTF">2021-05-11T21:07:33Z</dcterms:created>
  <dcterms:modified xsi:type="dcterms:W3CDTF">2021-05-11T22:33:39Z</dcterms:modified>
</cp:coreProperties>
</file>