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7" r:id="rId4"/>
    <p:sldId id="268" r:id="rId5"/>
    <p:sldId id="269" r:id="rId6"/>
    <p:sldId id="266" r:id="rId7"/>
    <p:sldId id="265" r:id="rId8"/>
    <p:sldId id="274" r:id="rId9"/>
    <p:sldId id="264" r:id="rId10"/>
    <p:sldId id="260" r:id="rId11"/>
    <p:sldId id="261" r:id="rId12"/>
    <p:sldId id="257" r:id="rId13"/>
    <p:sldId id="258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353CE4CA-D439-498B-A81C-009A7081BB0D}"/>
    <pc:docChg chg="addSld modSld">
      <pc:chgData name="Secondo Brunelli" userId="1361646665bb41ba" providerId="LiveId" clId="{353CE4CA-D439-498B-A81C-009A7081BB0D}" dt="2021-05-24T20:35:11.317" v="11" actId="14100"/>
      <pc:docMkLst>
        <pc:docMk/>
      </pc:docMkLst>
      <pc:sldChg chg="addSp delSp modSp new mod">
        <pc:chgData name="Secondo Brunelli" userId="1361646665bb41ba" providerId="LiveId" clId="{353CE4CA-D439-498B-A81C-009A7081BB0D}" dt="2021-05-24T20:35:11.317" v="11" actId="14100"/>
        <pc:sldMkLst>
          <pc:docMk/>
          <pc:sldMk cId="3936592039" sldId="272"/>
        </pc:sldMkLst>
        <pc:spChg chg="del">
          <ac:chgData name="Secondo Brunelli" userId="1361646665bb41ba" providerId="LiveId" clId="{353CE4CA-D439-498B-A81C-009A7081BB0D}" dt="2021-05-24T20:35:02.768" v="9"/>
          <ac:spMkLst>
            <pc:docMk/>
            <pc:sldMk cId="3936592039" sldId="272"/>
            <ac:spMk id="3" creationId="{36EADCD4-7304-4A65-9688-230CDAAB148E}"/>
          </ac:spMkLst>
        </pc:spChg>
        <pc:picChg chg="add mod">
          <ac:chgData name="Secondo Brunelli" userId="1361646665bb41ba" providerId="LiveId" clId="{353CE4CA-D439-498B-A81C-009A7081BB0D}" dt="2021-05-24T20:35:11.317" v="11" actId="14100"/>
          <ac:picMkLst>
            <pc:docMk/>
            <pc:sldMk cId="3936592039" sldId="272"/>
            <ac:picMk id="4" creationId="{EE1C2994-4CF1-476C-A804-D0E026FEC147}"/>
          </ac:picMkLst>
        </pc:picChg>
      </pc:sldChg>
      <pc:sldChg chg="addSp delSp modSp new mod">
        <pc:chgData name="Secondo Brunelli" userId="1361646665bb41ba" providerId="LiveId" clId="{353CE4CA-D439-498B-A81C-009A7081BB0D}" dt="2021-05-24T20:34:44.922" v="8" actId="14100"/>
        <pc:sldMkLst>
          <pc:docMk/>
          <pc:sldMk cId="2152229414" sldId="273"/>
        </pc:sldMkLst>
        <pc:spChg chg="del">
          <ac:chgData name="Secondo Brunelli" userId="1361646665bb41ba" providerId="LiveId" clId="{353CE4CA-D439-498B-A81C-009A7081BB0D}" dt="2021-05-24T20:34:38.378" v="6"/>
          <ac:spMkLst>
            <pc:docMk/>
            <pc:sldMk cId="2152229414" sldId="273"/>
            <ac:spMk id="3" creationId="{858FC3D2-646D-40C2-8333-8A1CD801E196}"/>
          </ac:spMkLst>
        </pc:spChg>
        <pc:picChg chg="add mod">
          <ac:chgData name="Secondo Brunelli" userId="1361646665bb41ba" providerId="LiveId" clId="{353CE4CA-D439-498B-A81C-009A7081BB0D}" dt="2021-05-24T20:34:44.922" v="8" actId="14100"/>
          <ac:picMkLst>
            <pc:docMk/>
            <pc:sldMk cId="2152229414" sldId="273"/>
            <ac:picMk id="4" creationId="{7CA06A75-3E59-4B1F-B639-FA92A1EB8F2D}"/>
          </ac:picMkLst>
        </pc:picChg>
      </pc:sldChg>
      <pc:sldChg chg="addSp delSp modSp new mod">
        <pc:chgData name="Secondo Brunelli" userId="1361646665bb41ba" providerId="LiveId" clId="{353CE4CA-D439-498B-A81C-009A7081BB0D}" dt="2021-05-24T20:28:37.986" v="5" actId="14100"/>
        <pc:sldMkLst>
          <pc:docMk/>
          <pc:sldMk cId="1375459868" sldId="274"/>
        </pc:sldMkLst>
        <pc:spChg chg="del">
          <ac:chgData name="Secondo Brunelli" userId="1361646665bb41ba" providerId="LiveId" clId="{353CE4CA-D439-498B-A81C-009A7081BB0D}" dt="2021-05-24T20:28:29.478" v="3"/>
          <ac:spMkLst>
            <pc:docMk/>
            <pc:sldMk cId="1375459868" sldId="274"/>
            <ac:spMk id="3" creationId="{3A2C37CA-24A2-428E-8D84-84EE605C5BFB}"/>
          </ac:spMkLst>
        </pc:spChg>
        <pc:picChg chg="add mod">
          <ac:chgData name="Secondo Brunelli" userId="1361646665bb41ba" providerId="LiveId" clId="{353CE4CA-D439-498B-A81C-009A7081BB0D}" dt="2021-05-24T20:28:37.986" v="5" actId="14100"/>
          <ac:picMkLst>
            <pc:docMk/>
            <pc:sldMk cId="1375459868" sldId="274"/>
            <ac:picMk id="4" creationId="{52ED35E4-CED7-422C-B0E7-8D691D754DE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0ADD69-742F-46F9-8090-CE7ACC28C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A9FF47-E197-483E-B563-DD0A60208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0C0474-8EB9-49E9-90B5-F44DA2835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335C0A-2721-4BBA-874D-00861A2EE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EC57DD-3CB2-4A50-9DA3-62C9BB5D0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97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F4BBC6-4C14-4CD3-9F38-5DF1CFD3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50058CE-B879-48F3-ADC2-A4500FEED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146454-90D8-4617-86F2-EFB59911F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5F1D07-63D8-48CC-A465-84A25ED08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5E29FE-C27A-4E53-AA24-58592819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48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2255AEB-B149-4452-9D55-9BD2E19E1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33A492-D512-4637-BA84-50AA6EFDA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058F07-C443-40F5-A583-CDF0FF5C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2CC616-27D3-4729-9D88-3D04E0DD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DBF38C-30FD-444A-91D1-AD0E18655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51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9B0663-6F8B-4F8B-8DCB-63FF037D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01C9B6-3A4B-491B-BC2E-C5E385DBF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44DCD6-126C-4E64-A968-A40C50B2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66FD11-B5FC-453C-B82E-7DE97A3E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155F13-B8A9-4D6E-A39F-65B1AC8B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877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1A950B-D50B-4DD5-BD69-69D4FF66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4CC747-F8CB-41BF-BE85-A9BCDD786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BFE3E0-2273-424A-A768-2E71B94E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71ADFC-DA0E-41AC-8FA2-EE9AC2E45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560F62-4B8B-496A-AE39-B11FF2BA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87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022F3-5814-4EEA-B428-603EEA6B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C39CFB-CF64-4720-B691-CBA447663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2F6155-683F-42BE-AEEB-7B7CD31F4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46FC3B-3A08-48CA-9952-C195B2E3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B2D363-9D80-4F1D-BCC4-31D2C311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F5DE1F-226D-458F-B0D0-AEFA6301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8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66456D-3206-406E-B4AD-0BF6475FF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86B870-2A11-447B-8EDF-2D0007C9C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7AB3B8-1177-4F77-B64E-6AC14237B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7F8D3C2-D0AC-4753-AFBC-DC9CEB2F9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9B4DFE-4CFF-4DB9-9DA4-16F645FA1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3B20F63-3E35-4A5A-B293-7161EA84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E654707-F8CF-4DAD-8473-56DE88DDC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6DC0040-4954-400D-8C63-566507BC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00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C0353E-B343-4E0A-BA6A-FB6C8E13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2A159E-7540-47BD-AF15-350EDE2B1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73B14B-2ACB-4DC2-9E46-B199F5BA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831509-2EB6-4D3F-A131-CD90078AE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54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EDD20A-8A25-4DF4-B927-5A0B363E0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92BD6D7-AC8F-4D2D-A6AF-13877070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3DB783-84A2-45C1-A8DD-AA1F6438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49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EE0824-B79C-43BD-87D7-37BAE7B0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7EC1CB-0D9E-49F0-B3CE-039783D2F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44A38B-8A56-401C-8E55-13CB41E4E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F0AF8F-0FEA-4BF1-8837-80C6A828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BB4F79-21A9-4B0D-8F0A-A1710B2B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149917-1CA0-48C1-903E-0753246F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91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80F5A1-F649-445B-813A-74486BF3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8A3B6E0-5D44-43EA-8836-1A373C0432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B0EF72-C871-4FEF-85FA-F8BA9FC9C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EC454BE-2F69-4356-9E09-539162424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DE50B0-CB3A-4585-A100-ADFFF0C8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140BCC-FB53-4069-B175-E1DBC297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306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643D7B9-DF87-40D9-AC79-2701703B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70477E-FBDB-4719-AD91-7FF8E3130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3F5525-F4EC-456B-AFA1-94AAE115E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434C9-493C-4B5C-AA80-D6F718B20250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3A8853-CB8E-446A-9E9B-B36318D5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825FC6-98FC-4799-B7CD-C50FD681A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3D94-1F01-4563-92B2-CD5B9E516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88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E1724A-F7A6-4093-A9C2-7503B1C98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2300" y="1122363"/>
            <a:ext cx="5016500" cy="2387600"/>
          </a:xfrm>
        </p:spPr>
        <p:txBody>
          <a:bodyPr>
            <a:normAutofit/>
          </a:bodyPr>
          <a:lstStyle/>
          <a:p>
            <a:r>
              <a:rPr lang="it-IT" sz="2000" dirty="0"/>
              <a:t>Roma. Particolare della pianta di A. Tempesta del 1593 con la chiesa dei Santi Quattro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C7FDE0-D4CC-42F5-8C4F-B7F05D8D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745" y="-38100"/>
            <a:ext cx="6955089" cy="6858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331A7A85-5B82-4ECF-8635-7FEC4E8742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9625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6A920B-5BFD-4BA0-A588-41D65780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365125"/>
            <a:ext cx="54864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Aula gotica, Gennaio, part</a:t>
            </a:r>
            <a:br>
              <a:rPr lang="it-IT" sz="2000" dirty="0"/>
            </a:br>
            <a:r>
              <a:rPr lang="it-IT" sz="2000" dirty="0"/>
              <a:t>Giano </a:t>
            </a:r>
            <a:r>
              <a:rPr lang="it-IT" sz="2000" dirty="0" err="1"/>
              <a:t>trifronte</a:t>
            </a:r>
            <a:r>
              <a:rPr lang="it-IT" sz="2000" dirty="0"/>
              <a:t>: guarda al passato, al presente , al futuro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279E262-48BA-4F74-9350-CB95E0EA8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728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53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55F68-5ECE-4156-8178-FA5FFB8B3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400" y="365125"/>
            <a:ext cx="44704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Aula gotica, Marzo </a:t>
            </a:r>
            <a:br>
              <a:rPr lang="it-IT" sz="2000" dirty="0"/>
            </a:br>
            <a:r>
              <a:rPr lang="it-IT" sz="2000" dirty="0"/>
              <a:t>Iconografia dello </a:t>
            </a:r>
            <a:r>
              <a:rPr lang="it-IT" sz="2000" dirty="0" err="1"/>
              <a:t>Spinario</a:t>
            </a:r>
            <a:r>
              <a:rPr lang="it-IT" sz="2000" dirty="0"/>
              <a:t>, spina estratta da una donna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08F7E3F-CDBA-48A5-B88C-6EBDB7753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690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67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A1D0B1-57E5-42F2-A1E9-4D9946A55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700" y="365125"/>
            <a:ext cx="6769100" cy="1325563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Aula gotica, Salomone amministra la Giustizia</a:t>
            </a:r>
            <a:br>
              <a:rPr lang="it-IT" sz="2000" dirty="0"/>
            </a:br>
            <a:r>
              <a:rPr lang="it-IT" sz="2000" dirty="0"/>
              <a:t>potrebbe essere la raffigurazione del committente, giurista</a:t>
            </a:r>
            <a:br>
              <a:rPr lang="it-IT" sz="2000" dirty="0"/>
            </a:br>
            <a:r>
              <a:rPr lang="it-IT" sz="2000" dirty="0" err="1"/>
              <a:t>cicondato</a:t>
            </a:r>
            <a:r>
              <a:rPr lang="it-IT" sz="2000" dirty="0"/>
              <a:t> dalle virtù, in abiti militari, ma disarmate, portano sulle spalle il personaggio che si è segnalato nell’esercizio di esse.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1F26AC0-DBEE-4B8D-9BD1-171734EEC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188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35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286C05-9383-423C-AA7F-4B1E4138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00" y="365125"/>
            <a:ext cx="68072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Aula gotica, la Carità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D54A9EA-582C-4759-845D-B90904FDF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245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01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60A01F-EA5B-4619-AB3E-78382127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3838" y="365125"/>
            <a:ext cx="1788162" cy="1325563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Aula gotica, Mitra tauroctono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Dipinti tra 1240 e il 1250.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D448D8C-20D3-44E9-9D39-405A38C59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403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27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520A5F-D647-41A2-85C0-C076D2A5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E1C2994-4CF1-476C-A804-D0E026FEC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38257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92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9B203-CADC-4026-9266-26CB0906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CA06A75-3E59-4B1F-B639-FA92A1EB8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792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2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CF619-6FC8-4CA4-A8C3-68384FEE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365125"/>
            <a:ext cx="59817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Complesso dei Ss. Quattro, primo cortile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6A11F2D-87AE-4F7F-9982-2A0ECB9C2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153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8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AE65D1-4E1F-4BD3-8264-FC87F950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100" y="365125"/>
            <a:ext cx="27432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Complesso dei Santi Quattro Coronati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CD49EA6-C59B-4FCB-A8E1-E97BEC127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86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9227C5-A8B2-4F3A-BD6C-2B8B6FD0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0" y="365125"/>
            <a:ext cx="29210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Complesso dei Ss. Quattro, esterno con abside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62DCAA3-5C0C-4F0A-84B2-67A6213AE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98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8D598D-D294-4081-A8E5-EC78A3405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300" y="365125"/>
            <a:ext cx="59055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Complesso dei </a:t>
            </a:r>
            <a:r>
              <a:rPr lang="it-IT" sz="2000" dirty="0" err="1"/>
              <a:t>Ss</a:t>
            </a:r>
            <a:r>
              <a:rPr lang="it-IT" sz="2000" dirty="0"/>
              <a:t> Quattro da via dei Ss. Quattro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22CA2EF-3BC3-4F28-BBA6-2F439ACB2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203147-E947-43D0-8851-B22001D0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8564" y="365125"/>
            <a:ext cx="1863436" cy="4562475"/>
          </a:xfrm>
        </p:spPr>
        <p:txBody>
          <a:bodyPr>
            <a:normAutofit/>
          </a:bodyPr>
          <a:lstStyle/>
          <a:p>
            <a:r>
              <a:rPr lang="it-IT" sz="1800" dirty="0"/>
              <a:t>Chiostro Ss. Quattro_ C Monache Agostiniane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1427BA1-04DA-4DB1-9329-7C30EA5D9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28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38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88B59D-DE78-4A13-9B4E-B7318C20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218" y="365125"/>
            <a:ext cx="5507582" cy="1325563"/>
          </a:xfrm>
        </p:spPr>
        <p:txBody>
          <a:bodyPr>
            <a:normAutofit/>
          </a:bodyPr>
          <a:lstStyle/>
          <a:p>
            <a:r>
              <a:rPr lang="it-IT" sz="2000" dirty="0"/>
              <a:t>Quattro Coronati, interno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6777A5C-73E6-465B-9F40-A6EB1033B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507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62CD92-59FF-41DF-A038-5C8A66BE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2ED35E4-CED7-422C-B0E7-8D691D754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594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59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F9ABBB-49EB-4CFA-8A18-924319C3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7054" y="749300"/>
            <a:ext cx="1894945" cy="4013200"/>
          </a:xfrm>
        </p:spPr>
        <p:txBody>
          <a:bodyPr>
            <a:normAutofit/>
          </a:bodyPr>
          <a:lstStyle/>
          <a:p>
            <a:r>
              <a:rPr lang="it-IT" sz="2000" dirty="0"/>
              <a:t>Aula , complesso dei Santi Quattro Coronati Roma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D571BD7-F99F-421F-A607-519B5FE04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9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567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Widescreen</PresentationFormat>
  <Paragraphs>13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di Office</vt:lpstr>
      <vt:lpstr>Roma. Particolare della pianta di A. Tempesta del 1593 con la chiesa dei Santi Quattro</vt:lpstr>
      <vt:lpstr>Complesso dei Ss. Quattro, primo cortile</vt:lpstr>
      <vt:lpstr>Complesso dei Santi Quattro Coronati</vt:lpstr>
      <vt:lpstr>Complesso dei Ss. Quattro, esterno con abside </vt:lpstr>
      <vt:lpstr>Complesso dei Ss Quattro da via dei Ss. Quattro</vt:lpstr>
      <vt:lpstr>Chiostro Ss. Quattro_ C Monache Agostiniane</vt:lpstr>
      <vt:lpstr>Quattro Coronati, interno</vt:lpstr>
      <vt:lpstr>Presentazione standard di PowerPoint</vt:lpstr>
      <vt:lpstr>Aula , complesso dei Santi Quattro Coronati Roma</vt:lpstr>
      <vt:lpstr>Aula gotica, Gennaio, part Giano trifronte: guarda al passato, al presente , al futuro</vt:lpstr>
      <vt:lpstr>Aula gotica, Marzo  Iconografia dello Spinario, spina estratta da una donna</vt:lpstr>
      <vt:lpstr>Aula gotica, Salomone amministra la Giustizia potrebbe essere la raffigurazione del committente, giurista cicondato dalle virtù, in abiti militari, ma disarmate, portano sulle spalle il personaggio che si è segnalato nell’esercizio di esse.</vt:lpstr>
      <vt:lpstr>Aula gotica, la Carità </vt:lpstr>
      <vt:lpstr>Aula gotica, Mitra tauroctono  Dipinti tra 1240 e il 1250.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Roma. Particolare della pianta di A. Tempesta del 1593 con la chiesa dei Santi Quattro</dc:title>
  <dc:creator>Secondo Brunelli</dc:creator>
  <cp:lastModifiedBy>Secondo Brunelli</cp:lastModifiedBy>
  <cp:revision>7</cp:revision>
  <dcterms:created xsi:type="dcterms:W3CDTF">2021-05-24T19:43:23Z</dcterms:created>
  <dcterms:modified xsi:type="dcterms:W3CDTF">2021-05-24T21:52:08Z</dcterms:modified>
</cp:coreProperties>
</file>