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78" r:id="rId4"/>
    <p:sldId id="277" r:id="rId5"/>
    <p:sldId id="260" r:id="rId6"/>
    <p:sldId id="259" r:id="rId7"/>
    <p:sldId id="261" r:id="rId8"/>
    <p:sldId id="264" r:id="rId9"/>
    <p:sldId id="262" r:id="rId10"/>
    <p:sldId id="271" r:id="rId11"/>
    <p:sldId id="272" r:id="rId12"/>
    <p:sldId id="274" r:id="rId13"/>
    <p:sldId id="270" r:id="rId14"/>
    <p:sldId id="273" r:id="rId15"/>
    <p:sldId id="263" r:id="rId16"/>
    <p:sldId id="269" r:id="rId17"/>
    <p:sldId id="276" r:id="rId18"/>
    <p:sldId id="265" r:id="rId19"/>
    <p:sldId id="266" r:id="rId20"/>
    <p:sldId id="267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5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15335D9F-25B7-4644-BFCB-398877DCE14C}"/>
    <pc:docChg chg="custSel addSld delSld modSld sldOrd">
      <pc:chgData name="Secondo Brunelli" userId="1361646665bb41ba" providerId="LiveId" clId="{15335D9F-25B7-4644-BFCB-398877DCE14C}" dt="2021-05-09T22:34:23.179" v="157" actId="47"/>
      <pc:docMkLst>
        <pc:docMk/>
      </pc:docMkLst>
      <pc:sldChg chg="addSp delSp modSp new mod ord">
        <pc:chgData name="Secondo Brunelli" userId="1361646665bb41ba" providerId="LiveId" clId="{15335D9F-25B7-4644-BFCB-398877DCE14C}" dt="2021-05-09T22:32:53.315" v="151"/>
        <pc:sldMkLst>
          <pc:docMk/>
          <pc:sldMk cId="998719381" sldId="259"/>
        </pc:sldMkLst>
        <pc:spChg chg="mod">
          <ac:chgData name="Secondo Brunelli" userId="1361646665bb41ba" providerId="LiveId" clId="{15335D9F-25B7-4644-BFCB-398877DCE14C}" dt="2021-05-09T22:10:34.510" v="98" actId="27636"/>
          <ac:spMkLst>
            <pc:docMk/>
            <pc:sldMk cId="998719381" sldId="259"/>
            <ac:spMk id="2" creationId="{F646B6DD-82AA-4A81-B29A-96ED4BF7056A}"/>
          </ac:spMkLst>
        </pc:spChg>
        <pc:spChg chg="del">
          <ac:chgData name="Secondo Brunelli" userId="1361646665bb41ba" providerId="LiveId" clId="{15335D9F-25B7-4644-BFCB-398877DCE14C}" dt="2021-05-09T21:09:59.274" v="1"/>
          <ac:spMkLst>
            <pc:docMk/>
            <pc:sldMk cId="998719381" sldId="259"/>
            <ac:spMk id="3" creationId="{BF5BD913-BA4D-4481-92E9-C32EDE74D631}"/>
          </ac:spMkLst>
        </pc:spChg>
        <pc:picChg chg="add mod">
          <ac:chgData name="Secondo Brunelli" userId="1361646665bb41ba" providerId="LiveId" clId="{15335D9F-25B7-4644-BFCB-398877DCE14C}" dt="2021-05-09T21:10:13.815" v="3" actId="14100"/>
          <ac:picMkLst>
            <pc:docMk/>
            <pc:sldMk cId="998719381" sldId="259"/>
            <ac:picMk id="4" creationId="{0D85631E-88A6-478C-B4FB-385C8F286EC2}"/>
          </ac:picMkLst>
        </pc:picChg>
      </pc:sldChg>
      <pc:sldChg chg="addSp delSp modSp new mod">
        <pc:chgData name="Secondo Brunelli" userId="1361646665bb41ba" providerId="LiveId" clId="{15335D9F-25B7-4644-BFCB-398877DCE14C}" dt="2021-05-09T22:09:17.075" v="93" actId="27636"/>
        <pc:sldMkLst>
          <pc:docMk/>
          <pc:sldMk cId="774774089" sldId="260"/>
        </pc:sldMkLst>
        <pc:spChg chg="mod">
          <ac:chgData name="Secondo Brunelli" userId="1361646665bb41ba" providerId="LiveId" clId="{15335D9F-25B7-4644-BFCB-398877DCE14C}" dt="2021-05-09T22:09:17.075" v="93" actId="27636"/>
          <ac:spMkLst>
            <pc:docMk/>
            <pc:sldMk cId="774774089" sldId="260"/>
            <ac:spMk id="2" creationId="{CF09533A-0580-45AD-B629-44BD6DCD623D}"/>
          </ac:spMkLst>
        </pc:spChg>
        <pc:spChg chg="del">
          <ac:chgData name="Secondo Brunelli" userId="1361646665bb41ba" providerId="LiveId" clId="{15335D9F-25B7-4644-BFCB-398877DCE14C}" dt="2021-05-09T21:10:56.814" v="5"/>
          <ac:spMkLst>
            <pc:docMk/>
            <pc:sldMk cId="774774089" sldId="260"/>
            <ac:spMk id="3" creationId="{BB499D29-B82C-40CB-AC25-73DFBAA883D4}"/>
          </ac:spMkLst>
        </pc:spChg>
        <pc:picChg chg="add mod">
          <ac:chgData name="Secondo Brunelli" userId="1361646665bb41ba" providerId="LiveId" clId="{15335D9F-25B7-4644-BFCB-398877DCE14C}" dt="2021-05-09T21:11:13.719" v="8" actId="1076"/>
          <ac:picMkLst>
            <pc:docMk/>
            <pc:sldMk cId="774774089" sldId="260"/>
            <ac:picMk id="4" creationId="{1267C33E-9F68-4FFF-B27C-4B995B026FCB}"/>
          </ac:picMkLst>
        </pc:picChg>
      </pc:sldChg>
      <pc:sldChg chg="addSp delSp modSp new mod">
        <pc:chgData name="Secondo Brunelli" userId="1361646665bb41ba" providerId="LiveId" clId="{15335D9F-25B7-4644-BFCB-398877DCE14C}" dt="2021-05-09T22:12:35.297" v="103" actId="27636"/>
        <pc:sldMkLst>
          <pc:docMk/>
          <pc:sldMk cId="2389607072" sldId="261"/>
        </pc:sldMkLst>
        <pc:spChg chg="mod">
          <ac:chgData name="Secondo Brunelli" userId="1361646665bb41ba" providerId="LiveId" clId="{15335D9F-25B7-4644-BFCB-398877DCE14C}" dt="2021-05-09T22:12:35.297" v="103" actId="27636"/>
          <ac:spMkLst>
            <pc:docMk/>
            <pc:sldMk cId="2389607072" sldId="261"/>
            <ac:spMk id="2" creationId="{B191E041-EED4-4B68-9DED-C3D6A52CB94C}"/>
          </ac:spMkLst>
        </pc:spChg>
        <pc:spChg chg="del">
          <ac:chgData name="Secondo Brunelli" userId="1361646665bb41ba" providerId="LiveId" clId="{15335D9F-25B7-4644-BFCB-398877DCE14C}" dt="2021-05-09T21:25:59.424" v="12"/>
          <ac:spMkLst>
            <pc:docMk/>
            <pc:sldMk cId="2389607072" sldId="261"/>
            <ac:spMk id="3" creationId="{A83708A0-8FEF-49BA-83CE-A898BFF89DCB}"/>
          </ac:spMkLst>
        </pc:spChg>
        <pc:picChg chg="add mod">
          <ac:chgData name="Secondo Brunelli" userId="1361646665bb41ba" providerId="LiveId" clId="{15335D9F-25B7-4644-BFCB-398877DCE14C}" dt="2021-05-09T21:26:21.252" v="14" actId="14100"/>
          <ac:picMkLst>
            <pc:docMk/>
            <pc:sldMk cId="2389607072" sldId="261"/>
            <ac:picMk id="4" creationId="{5CED5A5D-1DCA-4498-A7ED-288EFEB18C9E}"/>
          </ac:picMkLst>
        </pc:picChg>
      </pc:sldChg>
      <pc:sldChg chg="new del">
        <pc:chgData name="Secondo Brunelli" userId="1361646665bb41ba" providerId="LiveId" clId="{15335D9F-25B7-4644-BFCB-398877DCE14C}" dt="2021-05-09T21:21:46.758" v="10" actId="47"/>
        <pc:sldMkLst>
          <pc:docMk/>
          <pc:sldMk cId="2398473378" sldId="261"/>
        </pc:sldMkLst>
      </pc:sldChg>
      <pc:sldChg chg="addSp delSp modSp new mod">
        <pc:chgData name="Secondo Brunelli" userId="1361646665bb41ba" providerId="LiveId" clId="{15335D9F-25B7-4644-BFCB-398877DCE14C}" dt="2021-05-09T22:01:40.371" v="72"/>
        <pc:sldMkLst>
          <pc:docMk/>
          <pc:sldMk cId="1638536919" sldId="262"/>
        </pc:sldMkLst>
        <pc:spChg chg="mod">
          <ac:chgData name="Secondo Brunelli" userId="1361646665bb41ba" providerId="LiveId" clId="{15335D9F-25B7-4644-BFCB-398877DCE14C}" dt="2021-05-09T22:01:40.371" v="72"/>
          <ac:spMkLst>
            <pc:docMk/>
            <pc:sldMk cId="1638536919" sldId="262"/>
            <ac:spMk id="2" creationId="{3FA8B6EE-044B-406E-AAC4-1281094D35B3}"/>
          </ac:spMkLst>
        </pc:spChg>
        <pc:spChg chg="del">
          <ac:chgData name="Secondo Brunelli" userId="1361646665bb41ba" providerId="LiveId" clId="{15335D9F-25B7-4644-BFCB-398877DCE14C}" dt="2021-05-09T21:28:37.645" v="16"/>
          <ac:spMkLst>
            <pc:docMk/>
            <pc:sldMk cId="1638536919" sldId="262"/>
            <ac:spMk id="3" creationId="{8FB173FA-8473-4536-8137-7942721AD0D2}"/>
          </ac:spMkLst>
        </pc:spChg>
        <pc:picChg chg="add mod">
          <ac:chgData name="Secondo Brunelli" userId="1361646665bb41ba" providerId="LiveId" clId="{15335D9F-25B7-4644-BFCB-398877DCE14C}" dt="2021-05-09T21:28:52.836" v="18" actId="14100"/>
          <ac:picMkLst>
            <pc:docMk/>
            <pc:sldMk cId="1638536919" sldId="262"/>
            <ac:picMk id="4" creationId="{837A7D57-3458-4099-991C-89C55A9B1AE7}"/>
          </ac:picMkLst>
        </pc:picChg>
      </pc:sldChg>
      <pc:sldChg chg="addSp delSp modSp new mod ord">
        <pc:chgData name="Secondo Brunelli" userId="1361646665bb41ba" providerId="LiveId" clId="{15335D9F-25B7-4644-BFCB-398877DCE14C}" dt="2021-05-09T22:33:19.422" v="155"/>
        <pc:sldMkLst>
          <pc:docMk/>
          <pc:sldMk cId="161553867" sldId="263"/>
        </pc:sldMkLst>
        <pc:spChg chg="del">
          <ac:chgData name="Secondo Brunelli" userId="1361646665bb41ba" providerId="LiveId" clId="{15335D9F-25B7-4644-BFCB-398877DCE14C}" dt="2021-05-09T21:30:42.020" v="20"/>
          <ac:spMkLst>
            <pc:docMk/>
            <pc:sldMk cId="161553867" sldId="263"/>
            <ac:spMk id="3" creationId="{0FD9419E-E8F0-4A45-BA49-F25608BB1864}"/>
          </ac:spMkLst>
        </pc:spChg>
        <pc:picChg chg="add mod">
          <ac:chgData name="Secondo Brunelli" userId="1361646665bb41ba" providerId="LiveId" clId="{15335D9F-25B7-4644-BFCB-398877DCE14C}" dt="2021-05-09T21:30:54.540" v="22" actId="14100"/>
          <ac:picMkLst>
            <pc:docMk/>
            <pc:sldMk cId="161553867" sldId="263"/>
            <ac:picMk id="4" creationId="{07E8D3E8-F7FA-46CD-8B51-6FAB9674EA19}"/>
          </ac:picMkLst>
        </pc:picChg>
      </pc:sldChg>
      <pc:sldChg chg="addSp delSp modSp new mod ord">
        <pc:chgData name="Secondo Brunelli" userId="1361646665bb41ba" providerId="LiveId" clId="{15335D9F-25B7-4644-BFCB-398877DCE14C}" dt="2021-05-09T22:33:02.223" v="153"/>
        <pc:sldMkLst>
          <pc:docMk/>
          <pc:sldMk cId="1334946817" sldId="264"/>
        </pc:sldMkLst>
        <pc:spChg chg="mod">
          <ac:chgData name="Secondo Brunelli" userId="1361646665bb41ba" providerId="LiveId" clId="{15335D9F-25B7-4644-BFCB-398877DCE14C}" dt="2021-05-09T22:13:22.753" v="108" actId="27636"/>
          <ac:spMkLst>
            <pc:docMk/>
            <pc:sldMk cId="1334946817" sldId="264"/>
            <ac:spMk id="2" creationId="{E08401AE-209F-48A8-807D-37F48A7FD04F}"/>
          </ac:spMkLst>
        </pc:spChg>
        <pc:spChg chg="del">
          <ac:chgData name="Secondo Brunelli" userId="1361646665bb41ba" providerId="LiveId" clId="{15335D9F-25B7-4644-BFCB-398877DCE14C}" dt="2021-05-09T21:38:38.274" v="24"/>
          <ac:spMkLst>
            <pc:docMk/>
            <pc:sldMk cId="1334946817" sldId="264"/>
            <ac:spMk id="3" creationId="{AAA7C0E1-58B8-41F8-A9A0-907E901968DE}"/>
          </ac:spMkLst>
        </pc:spChg>
        <pc:picChg chg="add mod">
          <ac:chgData name="Secondo Brunelli" userId="1361646665bb41ba" providerId="LiveId" clId="{15335D9F-25B7-4644-BFCB-398877DCE14C}" dt="2021-05-09T21:38:51.236" v="26" actId="14100"/>
          <ac:picMkLst>
            <pc:docMk/>
            <pc:sldMk cId="1334946817" sldId="264"/>
            <ac:picMk id="4" creationId="{D20B37C8-BECD-41E1-9D37-10AC792081D9}"/>
          </ac:picMkLst>
        </pc:picChg>
      </pc:sldChg>
      <pc:sldChg chg="addSp delSp modSp new mod">
        <pc:chgData name="Secondo Brunelli" userId="1361646665bb41ba" providerId="LiveId" clId="{15335D9F-25B7-4644-BFCB-398877DCE14C}" dt="2021-05-09T22:05:24.410" v="84"/>
        <pc:sldMkLst>
          <pc:docMk/>
          <pc:sldMk cId="1176841987" sldId="265"/>
        </pc:sldMkLst>
        <pc:spChg chg="mod">
          <ac:chgData name="Secondo Brunelli" userId="1361646665bb41ba" providerId="LiveId" clId="{15335D9F-25B7-4644-BFCB-398877DCE14C}" dt="2021-05-09T22:05:24.410" v="84"/>
          <ac:spMkLst>
            <pc:docMk/>
            <pc:sldMk cId="1176841987" sldId="265"/>
            <ac:spMk id="2" creationId="{3C77B63E-1FD7-49D9-A7AD-EF550E3D8CC5}"/>
          </ac:spMkLst>
        </pc:spChg>
        <pc:spChg chg="del">
          <ac:chgData name="Secondo Brunelli" userId="1361646665bb41ba" providerId="LiveId" clId="{15335D9F-25B7-4644-BFCB-398877DCE14C}" dt="2021-05-09T21:45:34.619" v="28"/>
          <ac:spMkLst>
            <pc:docMk/>
            <pc:sldMk cId="1176841987" sldId="265"/>
            <ac:spMk id="3" creationId="{137A78A2-5DF3-4F5E-BBE2-5159B7423934}"/>
          </ac:spMkLst>
        </pc:spChg>
        <pc:picChg chg="add mod">
          <ac:chgData name="Secondo Brunelli" userId="1361646665bb41ba" providerId="LiveId" clId="{15335D9F-25B7-4644-BFCB-398877DCE14C}" dt="2021-05-09T21:45:44.519" v="30" actId="14100"/>
          <ac:picMkLst>
            <pc:docMk/>
            <pc:sldMk cId="1176841987" sldId="265"/>
            <ac:picMk id="4" creationId="{9BAE1085-3C65-466D-9887-DE2B2EA927D0}"/>
          </ac:picMkLst>
        </pc:picChg>
      </pc:sldChg>
      <pc:sldChg chg="addSp delSp modSp new mod">
        <pc:chgData name="Secondo Brunelli" userId="1361646665bb41ba" providerId="LiveId" clId="{15335D9F-25B7-4644-BFCB-398877DCE14C}" dt="2021-05-09T22:06:16.344" v="87"/>
        <pc:sldMkLst>
          <pc:docMk/>
          <pc:sldMk cId="1425116511" sldId="266"/>
        </pc:sldMkLst>
        <pc:spChg chg="mod">
          <ac:chgData name="Secondo Brunelli" userId="1361646665bb41ba" providerId="LiveId" clId="{15335D9F-25B7-4644-BFCB-398877DCE14C}" dt="2021-05-09T22:06:16.344" v="87"/>
          <ac:spMkLst>
            <pc:docMk/>
            <pc:sldMk cId="1425116511" sldId="266"/>
            <ac:spMk id="2" creationId="{21D7707B-20B9-4066-8BED-B720BE5CED99}"/>
          </ac:spMkLst>
        </pc:spChg>
        <pc:spChg chg="del">
          <ac:chgData name="Secondo Brunelli" userId="1361646665bb41ba" providerId="LiveId" clId="{15335D9F-25B7-4644-BFCB-398877DCE14C}" dt="2021-05-09T21:46:44.361" v="32"/>
          <ac:spMkLst>
            <pc:docMk/>
            <pc:sldMk cId="1425116511" sldId="266"/>
            <ac:spMk id="3" creationId="{8963F4AF-AD2B-43FB-ADD5-80F6841D7648}"/>
          </ac:spMkLst>
        </pc:spChg>
        <pc:picChg chg="add mod">
          <ac:chgData name="Secondo Brunelli" userId="1361646665bb41ba" providerId="LiveId" clId="{15335D9F-25B7-4644-BFCB-398877DCE14C}" dt="2021-05-09T21:46:56.936" v="34" actId="14100"/>
          <ac:picMkLst>
            <pc:docMk/>
            <pc:sldMk cId="1425116511" sldId="266"/>
            <ac:picMk id="4" creationId="{AF3B7844-475C-46E5-B204-51F6DA172C8A}"/>
          </ac:picMkLst>
        </pc:picChg>
      </pc:sldChg>
      <pc:sldChg chg="addSp delSp modSp new mod">
        <pc:chgData name="Secondo Brunelli" userId="1361646665bb41ba" providerId="LiveId" clId="{15335D9F-25B7-4644-BFCB-398877DCE14C}" dt="2021-05-09T21:50:43.146" v="48"/>
        <pc:sldMkLst>
          <pc:docMk/>
          <pc:sldMk cId="3938426443" sldId="267"/>
        </pc:sldMkLst>
        <pc:spChg chg="mod">
          <ac:chgData name="Secondo Brunelli" userId="1361646665bb41ba" providerId="LiveId" clId="{15335D9F-25B7-4644-BFCB-398877DCE14C}" dt="2021-05-09T21:50:43.146" v="48"/>
          <ac:spMkLst>
            <pc:docMk/>
            <pc:sldMk cId="3938426443" sldId="267"/>
            <ac:spMk id="2" creationId="{CF2122F2-444F-4205-B83D-9C359FFBE054}"/>
          </ac:spMkLst>
        </pc:spChg>
        <pc:spChg chg="del">
          <ac:chgData name="Secondo Brunelli" userId="1361646665bb41ba" providerId="LiveId" clId="{15335D9F-25B7-4644-BFCB-398877DCE14C}" dt="2021-05-09T21:47:34.603" v="36"/>
          <ac:spMkLst>
            <pc:docMk/>
            <pc:sldMk cId="3938426443" sldId="267"/>
            <ac:spMk id="3" creationId="{79A931B8-F976-4FC6-A63F-412370D1061D}"/>
          </ac:spMkLst>
        </pc:spChg>
        <pc:picChg chg="add mod">
          <ac:chgData name="Secondo Brunelli" userId="1361646665bb41ba" providerId="LiveId" clId="{15335D9F-25B7-4644-BFCB-398877DCE14C}" dt="2021-05-09T21:47:44.033" v="38" actId="14100"/>
          <ac:picMkLst>
            <pc:docMk/>
            <pc:sldMk cId="3938426443" sldId="267"/>
            <ac:picMk id="4" creationId="{A96F1621-F4BD-453F-BA04-C4C509E4F2F8}"/>
          </ac:picMkLst>
        </pc:picChg>
      </pc:sldChg>
      <pc:sldChg chg="new del">
        <pc:chgData name="Secondo Brunelli" userId="1361646665bb41ba" providerId="LiveId" clId="{15335D9F-25B7-4644-BFCB-398877DCE14C}" dt="2021-05-09T22:34:23.179" v="157" actId="47"/>
        <pc:sldMkLst>
          <pc:docMk/>
          <pc:sldMk cId="3402432763" sldId="268"/>
        </pc:sldMkLst>
      </pc:sldChg>
      <pc:sldChg chg="addSp delSp modSp new mod">
        <pc:chgData name="Secondo Brunelli" userId="1361646665bb41ba" providerId="LiveId" clId="{15335D9F-25B7-4644-BFCB-398877DCE14C}" dt="2021-05-09T22:20:23.307" v="129" actId="27636"/>
        <pc:sldMkLst>
          <pc:docMk/>
          <pc:sldMk cId="1446247328" sldId="269"/>
        </pc:sldMkLst>
        <pc:spChg chg="mod">
          <ac:chgData name="Secondo Brunelli" userId="1361646665bb41ba" providerId="LiveId" clId="{15335D9F-25B7-4644-BFCB-398877DCE14C}" dt="2021-05-09T22:20:23.307" v="129" actId="27636"/>
          <ac:spMkLst>
            <pc:docMk/>
            <pc:sldMk cId="1446247328" sldId="269"/>
            <ac:spMk id="2" creationId="{A1F141E6-4885-4E09-9F9E-5BAF47649BF6}"/>
          </ac:spMkLst>
        </pc:spChg>
        <pc:spChg chg="del">
          <ac:chgData name="Secondo Brunelli" userId="1361646665bb41ba" providerId="LiveId" clId="{15335D9F-25B7-4644-BFCB-398877DCE14C}" dt="2021-05-09T21:48:33.576" v="41"/>
          <ac:spMkLst>
            <pc:docMk/>
            <pc:sldMk cId="1446247328" sldId="269"/>
            <ac:spMk id="3" creationId="{E77336BB-BA65-419D-BF8A-093C2F9ED9BB}"/>
          </ac:spMkLst>
        </pc:spChg>
        <pc:picChg chg="add mod">
          <ac:chgData name="Secondo Brunelli" userId="1361646665bb41ba" providerId="LiveId" clId="{15335D9F-25B7-4644-BFCB-398877DCE14C}" dt="2021-05-09T21:48:42.905" v="43" actId="14100"/>
          <ac:picMkLst>
            <pc:docMk/>
            <pc:sldMk cId="1446247328" sldId="269"/>
            <ac:picMk id="4" creationId="{0D08FB9F-4568-4B1D-98F3-0A6692C4914D}"/>
          </ac:picMkLst>
        </pc:picChg>
      </pc:sldChg>
      <pc:sldChg chg="addSp delSp modSp new mod">
        <pc:chgData name="Secondo Brunelli" userId="1361646665bb41ba" providerId="LiveId" clId="{15335D9F-25B7-4644-BFCB-398877DCE14C}" dt="2021-05-09T22:17:22.625" v="117" actId="27636"/>
        <pc:sldMkLst>
          <pc:docMk/>
          <pc:sldMk cId="3691123422" sldId="270"/>
        </pc:sldMkLst>
        <pc:spChg chg="mod">
          <ac:chgData name="Secondo Brunelli" userId="1361646665bb41ba" providerId="LiveId" clId="{15335D9F-25B7-4644-BFCB-398877DCE14C}" dt="2021-05-09T22:17:22.625" v="117" actId="27636"/>
          <ac:spMkLst>
            <pc:docMk/>
            <pc:sldMk cId="3691123422" sldId="270"/>
            <ac:spMk id="2" creationId="{BF52091C-187D-4124-B755-87356711847E}"/>
          </ac:spMkLst>
        </pc:spChg>
        <pc:spChg chg="del">
          <ac:chgData name="Secondo Brunelli" userId="1361646665bb41ba" providerId="LiveId" clId="{15335D9F-25B7-4644-BFCB-398877DCE14C}" dt="2021-05-09T21:54:05.182" v="52"/>
          <ac:spMkLst>
            <pc:docMk/>
            <pc:sldMk cId="3691123422" sldId="270"/>
            <ac:spMk id="3" creationId="{BAF32AC7-7055-45BD-9DF9-59A46C6D77DF}"/>
          </ac:spMkLst>
        </pc:spChg>
        <pc:picChg chg="add mod">
          <ac:chgData name="Secondo Brunelli" userId="1361646665bb41ba" providerId="LiveId" clId="{15335D9F-25B7-4644-BFCB-398877DCE14C}" dt="2021-05-09T21:54:15.813" v="54" actId="14100"/>
          <ac:picMkLst>
            <pc:docMk/>
            <pc:sldMk cId="3691123422" sldId="270"/>
            <ac:picMk id="4" creationId="{67FF5418-4E0D-4B58-9093-2AF982BD69D6}"/>
          </ac:picMkLst>
        </pc:picChg>
      </pc:sldChg>
      <pc:sldChg chg="modSp new mod">
        <pc:chgData name="Secondo Brunelli" userId="1361646665bb41ba" providerId="LiveId" clId="{15335D9F-25B7-4644-BFCB-398877DCE14C}" dt="2021-05-09T22:15:24.088" v="110"/>
        <pc:sldMkLst>
          <pc:docMk/>
          <pc:sldMk cId="1368313861" sldId="271"/>
        </pc:sldMkLst>
        <pc:spChg chg="mod">
          <ac:chgData name="Secondo Brunelli" userId="1361646665bb41ba" providerId="LiveId" clId="{15335D9F-25B7-4644-BFCB-398877DCE14C}" dt="2021-05-09T22:15:24.088" v="110"/>
          <ac:spMkLst>
            <pc:docMk/>
            <pc:sldMk cId="1368313861" sldId="271"/>
            <ac:spMk id="3" creationId="{AE35CFB8-C5AB-4AB6-8D0D-63F64FF2B0F3}"/>
          </ac:spMkLst>
        </pc:spChg>
      </pc:sldChg>
      <pc:sldChg chg="modSp new mod">
        <pc:chgData name="Secondo Brunelli" userId="1361646665bb41ba" providerId="LiveId" clId="{15335D9F-25B7-4644-BFCB-398877DCE14C}" dt="2021-05-09T22:16:28.126" v="112"/>
        <pc:sldMkLst>
          <pc:docMk/>
          <pc:sldMk cId="1875430116" sldId="272"/>
        </pc:sldMkLst>
        <pc:spChg chg="mod">
          <ac:chgData name="Secondo Brunelli" userId="1361646665bb41ba" providerId="LiveId" clId="{15335D9F-25B7-4644-BFCB-398877DCE14C}" dt="2021-05-09T22:16:28.126" v="112"/>
          <ac:spMkLst>
            <pc:docMk/>
            <pc:sldMk cId="1875430116" sldId="272"/>
            <ac:spMk id="3" creationId="{461D7899-7875-41F3-B09B-929ED0F8DF85}"/>
          </ac:spMkLst>
        </pc:spChg>
      </pc:sldChg>
      <pc:sldChg chg="addSp delSp modSp new mod">
        <pc:chgData name="Secondo Brunelli" userId="1361646665bb41ba" providerId="LiveId" clId="{15335D9F-25B7-4644-BFCB-398877DCE14C}" dt="2021-05-09T22:32:00.850" v="149" actId="20577"/>
        <pc:sldMkLst>
          <pc:docMk/>
          <pc:sldMk cId="58288745" sldId="273"/>
        </pc:sldMkLst>
        <pc:spChg chg="mod">
          <ac:chgData name="Secondo Brunelli" userId="1361646665bb41ba" providerId="LiveId" clId="{15335D9F-25B7-4644-BFCB-398877DCE14C}" dt="2021-05-09T22:32:00.850" v="149" actId="20577"/>
          <ac:spMkLst>
            <pc:docMk/>
            <pc:sldMk cId="58288745" sldId="273"/>
            <ac:spMk id="2" creationId="{551F5E65-5D9F-4A3D-B63C-088A57E5A7BC}"/>
          </ac:spMkLst>
        </pc:spChg>
        <pc:spChg chg="del">
          <ac:chgData name="Secondo Brunelli" userId="1361646665bb41ba" providerId="LiveId" clId="{15335D9F-25B7-4644-BFCB-398877DCE14C}" dt="2021-05-09T22:31:40.220" v="145"/>
          <ac:spMkLst>
            <pc:docMk/>
            <pc:sldMk cId="58288745" sldId="273"/>
            <ac:spMk id="3" creationId="{C3D22AE0-7655-4461-94CD-168DA5837AFA}"/>
          </ac:spMkLst>
        </pc:spChg>
        <pc:picChg chg="add mod">
          <ac:chgData name="Secondo Brunelli" userId="1361646665bb41ba" providerId="LiveId" clId="{15335D9F-25B7-4644-BFCB-398877DCE14C}" dt="2021-05-09T22:31:50.797" v="147" actId="14100"/>
          <ac:picMkLst>
            <pc:docMk/>
            <pc:sldMk cId="58288745" sldId="273"/>
            <ac:picMk id="4" creationId="{0D26BC86-3284-499D-97AC-85564340B4D9}"/>
          </ac:picMkLst>
        </pc:picChg>
      </pc:sldChg>
      <pc:sldChg chg="modSp new mod">
        <pc:chgData name="Secondo Brunelli" userId="1361646665bb41ba" providerId="LiveId" clId="{15335D9F-25B7-4644-BFCB-398877DCE14C}" dt="2021-05-09T22:19:19.584" v="123"/>
        <pc:sldMkLst>
          <pc:docMk/>
          <pc:sldMk cId="1692286954" sldId="274"/>
        </pc:sldMkLst>
        <pc:spChg chg="mod">
          <ac:chgData name="Secondo Brunelli" userId="1361646665bb41ba" providerId="LiveId" clId="{15335D9F-25B7-4644-BFCB-398877DCE14C}" dt="2021-05-09T22:19:19.584" v="123"/>
          <ac:spMkLst>
            <pc:docMk/>
            <pc:sldMk cId="1692286954" sldId="274"/>
            <ac:spMk id="2" creationId="{259122EC-F5D6-4D2D-81E8-B45706EC3AE4}"/>
          </ac:spMkLst>
        </pc:spChg>
      </pc:sldChg>
      <pc:sldChg chg="new del">
        <pc:chgData name="Secondo Brunelli" userId="1361646665bb41ba" providerId="LiveId" clId="{15335D9F-25B7-4644-BFCB-398877DCE14C}" dt="2021-05-09T22:33:29.986" v="156" actId="47"/>
        <pc:sldMkLst>
          <pc:docMk/>
          <pc:sldMk cId="2686844636" sldId="275"/>
        </pc:sldMkLst>
      </pc:sldChg>
      <pc:sldChg chg="modSp new mod">
        <pc:chgData name="Secondo Brunelli" userId="1361646665bb41ba" providerId="LiveId" clId="{15335D9F-25B7-4644-BFCB-398877DCE14C}" dt="2021-05-09T22:21:03.940" v="132"/>
        <pc:sldMkLst>
          <pc:docMk/>
          <pc:sldMk cId="1952224988" sldId="276"/>
        </pc:sldMkLst>
        <pc:spChg chg="mod">
          <ac:chgData name="Secondo Brunelli" userId="1361646665bb41ba" providerId="LiveId" clId="{15335D9F-25B7-4644-BFCB-398877DCE14C}" dt="2021-05-09T22:21:03.940" v="132"/>
          <ac:spMkLst>
            <pc:docMk/>
            <pc:sldMk cId="1952224988" sldId="276"/>
            <ac:spMk id="2" creationId="{7AF684C1-1A9E-4272-97A8-946FAC97A8A3}"/>
          </ac:spMkLst>
        </pc:spChg>
      </pc:sldChg>
      <pc:sldChg chg="modSp new mod">
        <pc:chgData name="Secondo Brunelli" userId="1361646665bb41ba" providerId="LiveId" clId="{15335D9F-25B7-4644-BFCB-398877DCE14C}" dt="2021-05-09T22:22:15.525" v="135"/>
        <pc:sldMkLst>
          <pc:docMk/>
          <pc:sldMk cId="3174933432" sldId="277"/>
        </pc:sldMkLst>
        <pc:spChg chg="mod">
          <ac:chgData name="Secondo Brunelli" userId="1361646665bb41ba" providerId="LiveId" clId="{15335D9F-25B7-4644-BFCB-398877DCE14C}" dt="2021-05-09T22:22:15.525" v="135"/>
          <ac:spMkLst>
            <pc:docMk/>
            <pc:sldMk cId="3174933432" sldId="277"/>
            <ac:spMk id="3" creationId="{BEBD55CB-6A4E-4BF4-A843-81F6A16CC57C}"/>
          </ac:spMkLst>
        </pc:spChg>
      </pc:sldChg>
      <pc:sldChg chg="addSp delSp modSp new mod">
        <pc:chgData name="Secondo Brunelli" userId="1361646665bb41ba" providerId="LiveId" clId="{15335D9F-25B7-4644-BFCB-398877DCE14C}" dt="2021-05-09T22:28:39.942" v="140" actId="1076"/>
        <pc:sldMkLst>
          <pc:docMk/>
          <pc:sldMk cId="1992497607" sldId="278"/>
        </pc:sldMkLst>
        <pc:spChg chg="del">
          <ac:chgData name="Secondo Brunelli" userId="1361646665bb41ba" providerId="LiveId" clId="{15335D9F-25B7-4644-BFCB-398877DCE14C}" dt="2021-05-09T22:28:22.829" v="137"/>
          <ac:spMkLst>
            <pc:docMk/>
            <pc:sldMk cId="1992497607" sldId="278"/>
            <ac:spMk id="3" creationId="{BA59A6B8-1144-44A8-803A-84B5EF48116B}"/>
          </ac:spMkLst>
        </pc:spChg>
        <pc:picChg chg="add mod">
          <ac:chgData name="Secondo Brunelli" userId="1361646665bb41ba" providerId="LiveId" clId="{15335D9F-25B7-4644-BFCB-398877DCE14C}" dt="2021-05-09T22:28:39.942" v="140" actId="1076"/>
          <ac:picMkLst>
            <pc:docMk/>
            <pc:sldMk cId="1992497607" sldId="278"/>
            <ac:picMk id="4" creationId="{CF8A65EF-3D1E-4349-9E24-A8955525C9E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74F9F7-879D-4BC4-A199-D89239F86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89C381-6669-483A-82B6-91BF7243D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8BC436-8AF9-4981-9E5F-B2246755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3311-C727-41CD-A807-05AD9C335915}" type="datetimeFigureOut">
              <a:rPr lang="it-IT" smtClean="0"/>
              <a:t>09/05/2021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26FDDD-4A5C-4774-BB11-1EFE6DA8D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F70CE9-44D5-4B69-B094-CBE8287E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13D7-810F-42CC-80B3-785A062D98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394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927EFB-AC57-44DB-B6AB-B85BDEED2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3804444-3D5A-4879-875C-BDEB34AFD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C77A24-0B56-411F-B727-C7683195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3311-C727-41CD-A807-05AD9C335915}" type="datetimeFigureOut">
              <a:rPr lang="it-IT" smtClean="0"/>
              <a:t>09/05/2021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690C73-7196-4E6B-8B09-D7DEF4BE7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7F7B7B-59B9-411E-8458-726403B5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13D7-810F-42CC-80B3-785A062D98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7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72C3E52-36BE-4F01-AFB9-3521FD6515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EF9FEAB-CE04-478C-B997-E3BAE6C20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54A379-9587-4349-ACED-E3C9AC004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3311-C727-41CD-A807-05AD9C335915}" type="datetimeFigureOut">
              <a:rPr lang="it-IT" smtClean="0"/>
              <a:t>09/05/2021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00B27B-30FB-46DF-8A05-340063ADD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DAFCC4-02AD-44DE-8088-1C728C867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13D7-810F-42CC-80B3-785A062D98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709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C70482-B112-4762-896C-2C2476D2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633045-B7F3-4780-82E6-05EC104E0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D68E72-D7BE-4C70-817B-234D2B204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3311-C727-41CD-A807-05AD9C335915}" type="datetimeFigureOut">
              <a:rPr lang="it-IT" smtClean="0"/>
              <a:t>09/05/2021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7970A8-C4D4-44B0-A276-9F6D243D7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9457567-1DD3-4613-8868-4B1D6AE9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13D7-810F-42CC-80B3-785A062D98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48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FEDE9B-26E9-46F3-A730-F6E0D1CF9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336113-7876-4198-98F6-287ADC81D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1D2E22-D01C-42FE-B23E-CC287CB88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3311-C727-41CD-A807-05AD9C335915}" type="datetimeFigureOut">
              <a:rPr lang="it-IT" smtClean="0"/>
              <a:t>09/05/2021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243216-A3F1-4CFD-8DF4-0FF6EDC3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9A7AEE-E853-43B9-B9D4-D4D9F5F2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13D7-810F-42CC-80B3-785A062D98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409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BA4A14-90DA-4D48-88F6-D601F0930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2332AF-0C58-40D7-AAFB-19E161EED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A78CF56-F47D-4264-9987-491AF2300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08889C0-2DD5-4901-8DAE-0B5115BB6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3311-C727-41CD-A807-05AD9C335915}" type="datetimeFigureOut">
              <a:rPr lang="it-IT" smtClean="0"/>
              <a:t>09/05/2021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84C0886-DAF8-494B-B40B-E613F420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162F49-ABFD-44AC-912D-545993A7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13D7-810F-42CC-80B3-785A062D98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106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E74424-8321-4EFF-814C-9B07CC76C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E8DC2E-B2E8-418D-AF60-73F05F8D5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085740-F4E6-4C28-B177-D17668038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AC1DA67-C125-4C35-9783-4F26E4AD8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CE263BC-2064-4FE9-9E8D-ED68203138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FC66459-0233-4310-B53A-27289E50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3311-C727-41CD-A807-05AD9C335915}" type="datetimeFigureOut">
              <a:rPr lang="it-IT" smtClean="0"/>
              <a:t>09/05/2021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C6E9CE9-6C59-4AF3-9BD1-42630538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D2442D1-CAA9-4142-9844-3DEBFA75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13D7-810F-42CC-80B3-785A062D98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02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BF3B8C-6ECD-41D2-BF72-A629A0AC8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A9ABB5-EAD1-4589-914D-996379B0D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3311-C727-41CD-A807-05AD9C335915}" type="datetimeFigureOut">
              <a:rPr lang="it-IT" smtClean="0"/>
              <a:t>09/05/2021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88037C-59D3-4BBD-AD48-4DD099D8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68B23C-B347-48C7-9995-528CADDB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13D7-810F-42CC-80B3-785A062D98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800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4E51907-0A50-45A3-8623-5092C7D89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3311-C727-41CD-A807-05AD9C335915}" type="datetimeFigureOut">
              <a:rPr lang="it-IT" smtClean="0"/>
              <a:t>09/05/2021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9874E4-B7A8-4BC9-86B7-0C4B0BEB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BA82A7-F9B7-45A1-BE6F-7F4CC3986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13D7-810F-42CC-80B3-785A062D98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79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D56F2F-0696-4159-ADB4-483DC0112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4E929E-6275-40A8-9DD7-1E8E3595C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0727EC-1BAC-4366-970C-56CEC9798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5F2921-8728-4526-9B14-A8CF1210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3311-C727-41CD-A807-05AD9C335915}" type="datetimeFigureOut">
              <a:rPr lang="it-IT" smtClean="0"/>
              <a:t>09/05/2021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2F6E19-5CE6-4F25-AABB-B1C8E5BF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47C839C-6814-4B7A-A78F-361046B46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13D7-810F-42CC-80B3-785A062D98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72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C24B79-23F0-48E1-81D7-110D67680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DCA45E3-9804-4300-860A-983923CB8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02EA132-8AB0-4C96-A921-4E3255988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0C726F-8E88-4094-905A-1732B613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43311-C727-41CD-A807-05AD9C335915}" type="datetimeFigureOut">
              <a:rPr lang="it-IT" smtClean="0"/>
              <a:t>09/05/2021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FC4EC7-9E60-4C89-999A-882A7EDA6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A26B77-62F5-4B1A-9495-D022678E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13D7-810F-42CC-80B3-785A062D98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763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6FE1845-EA8B-4EC6-8D32-079CAB5FA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FB49AF-CDCE-4056-B619-7EBAFDC3F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36D1E7-D71A-41D0-A4FC-C22BE0B18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43311-C727-41CD-A807-05AD9C335915}" type="datetimeFigureOut">
              <a:rPr lang="it-IT" smtClean="0"/>
              <a:t>09/05/2021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73BE9C-10A9-4289-A641-D39C65710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5B2358-CC94-40AA-888B-A10EA80E4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113D7-810F-42CC-80B3-785A062D98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12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E78BB-CA19-4CF0-A72C-695AE258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286BEB3-AB99-47B0-8752-71C391D62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32136" cy="691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2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261A5A-DBE5-4573-AD73-359E13396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35CFB8-C5AB-4AB6-8D0D-63F64FF2B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Giugno: La formella di giugno molto probabilmente rappresentava la mietitura, sia perché trattasi di attività tipica dell’inizio dell’estate, sia perché è l’attività che solitamente precede la trebbiatura del mese di luglio.</a:t>
            </a:r>
          </a:p>
        </p:txBody>
      </p:sp>
    </p:spTree>
    <p:extLst>
      <p:ext uri="{BB962C8B-B14F-4D97-AF65-F5344CB8AC3E}">
        <p14:creationId xmlns:p14="http://schemas.microsoft.com/office/powerpoint/2010/main" val="136831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C58B2A-D13F-4EFB-B9C6-0AEFB33C1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1D7899-7875-41F3-B09B-929ED0F8D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Luglio: La trebbiatura del grano.</a:t>
            </a:r>
          </a:p>
          <a:p>
            <a:r>
              <a:rPr lang="it-IT" dirty="0"/>
              <a:t>Alla soglia del solstizio d’estate, tra giugno e luglio, il grano si prepara a diventare pane.</a:t>
            </a:r>
          </a:p>
          <a:p>
            <a:r>
              <a:rPr lang="it-IT" dirty="0"/>
              <a:t>Vi è l’immagine del pane, cibo semplice e quotidiano che diventa, attraverso il lavoro dell’uomo, il corpo di Gesù.</a:t>
            </a:r>
          </a:p>
        </p:txBody>
      </p:sp>
    </p:spTree>
    <p:extLst>
      <p:ext uri="{BB962C8B-B14F-4D97-AF65-F5344CB8AC3E}">
        <p14:creationId xmlns:p14="http://schemas.microsoft.com/office/powerpoint/2010/main" val="1875430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9122EC-F5D6-4D2D-81E8-B45706EC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/>
              <a:t>Ottobre: È una Formella mancante ma grazie al raffronto con altri cicli presenti in altre zone d’Italia, è possibile risalire al fatto che si trattasse della scena legata alla semina.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1D0210-CA4B-42EF-94C4-508F85BAB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286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52091C-187D-4124-B755-873567118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716" y="365125"/>
            <a:ext cx="3633083" cy="3952433"/>
          </a:xfrm>
        </p:spPr>
        <p:txBody>
          <a:bodyPr>
            <a:normAutofit/>
          </a:bodyPr>
          <a:lstStyle/>
          <a:p>
            <a:r>
              <a:rPr lang="it-IT" sz="2000" dirty="0"/>
              <a:t>Preparazione della botte, agosto</a:t>
            </a:r>
            <a:br>
              <a:rPr lang="it-IT" sz="2000" dirty="0"/>
            </a:br>
            <a:r>
              <a:rPr lang="it-IT" sz="2000" dirty="0"/>
              <a:t> </a:t>
            </a:r>
            <a:r>
              <a:rPr lang="it-IT" sz="2000" dirty="0" err="1"/>
              <a:t>Agosto</a:t>
            </a:r>
            <a:r>
              <a:rPr lang="it-IT" sz="2000" dirty="0"/>
              <a:t>: Vi è la preparazione ed eventualmente la riparazione del tino per la prossima vendemmia, posto all’ombra di un fico carico di foglie e frutti.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7FF5418-4E0D-4B58-9093-2AF982BD6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3711" y="0"/>
            <a:ext cx="4758804" cy="71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2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1F5E65-5D9F-4A3D-B63C-088A57E5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252" y="365125"/>
            <a:ext cx="3720547" cy="4787320"/>
          </a:xfrm>
        </p:spPr>
        <p:txBody>
          <a:bodyPr>
            <a:normAutofit/>
          </a:bodyPr>
          <a:lstStyle/>
          <a:p>
            <a:r>
              <a:rPr lang="it-IT" sz="2000" dirty="0"/>
              <a:t>Settembre: La vendemmia.</a:t>
            </a:r>
            <a:br>
              <a:rPr lang="it-IT" sz="2000" dirty="0"/>
            </a:br>
            <a:r>
              <a:rPr lang="it-IT" sz="2000" dirty="0"/>
              <a:t>Il contadino raccoglie con cura l’uva per poi riporla nel cesto, già carico di frutti.</a:t>
            </a:r>
            <a:br>
              <a:rPr lang="it-IT" sz="2000" dirty="0"/>
            </a:br>
            <a:r>
              <a:rPr lang="it-IT" sz="2000" dirty="0"/>
              <a:t>Anche in questo caso, come nella formella di luglio, è difficile ignorare il valore simbolico del vino legato alla Liturgia Eucaristica.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D26BC86-3284-499D-97AC-85564340B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6754" y="40016"/>
            <a:ext cx="4352296" cy="721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8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C2672F-EA19-4D1D-B66C-E65ECD07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7E8D3E8-F7FA-46CD-8B51-6FAB9674E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343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3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F141E6-4885-4E09-9F9E-5BAF4764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390" y="365125"/>
            <a:ext cx="3789409" cy="4771418"/>
          </a:xfrm>
        </p:spPr>
        <p:txBody>
          <a:bodyPr>
            <a:normAutofit/>
          </a:bodyPr>
          <a:lstStyle/>
          <a:p>
            <a:r>
              <a:rPr lang="it-IT" sz="2000" dirty="0"/>
              <a:t>La raccolta delle rape, novembre</a:t>
            </a:r>
            <a:br>
              <a:rPr lang="it-IT" sz="2000" dirty="0"/>
            </a:br>
            <a:r>
              <a:rPr lang="it-IT" sz="2000" dirty="0"/>
              <a:t> </a:t>
            </a:r>
            <a:r>
              <a:rPr lang="it-IT" sz="2000" dirty="0" err="1"/>
              <a:t>Novembre</a:t>
            </a:r>
            <a:r>
              <a:rPr lang="it-IT" sz="2000" dirty="0"/>
              <a:t>:  Nonostante sia una formella in gran parte mutilata, è riconoscibile la figura di un contadino chino a raccogliere dalla terra i tuberi delle rape, che serviranno a nutrire soprattutto il bestiame.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D08FB9F-4568-4B1D-98F3-0A6692C49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3093" y="27346"/>
            <a:ext cx="3789409" cy="712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47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F684C1-1A9E-4272-97A8-946FAC97A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/>
              <a:t>Dicembre: È un altra Formella mancante ma grazie al confronto con altri cicli dei mesi, si è risaliti al fatto che rappresentasse l’uccisione del maiale e le attività di lavorazione della carne, attività tipiche di questo mese.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2AF34F-F3C8-4ABC-9EAF-63971DF79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224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77B63E-1FD7-49D9-A7AD-EF550E3D8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8080" y="365125"/>
            <a:ext cx="4277802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Capra che allatta un fanciullo , Capricorno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BAE1085-3C65-466D-9887-DE2B2EA92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4885" y="-9046"/>
            <a:ext cx="3799867" cy="732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41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D7707B-20B9-4066-8BED-B720BE5C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7106" y="365125"/>
            <a:ext cx="3696694" cy="1325563"/>
          </a:xfrm>
        </p:spPr>
        <p:txBody>
          <a:bodyPr>
            <a:normAutofit/>
          </a:bodyPr>
          <a:lstStyle/>
          <a:p>
            <a:r>
              <a:rPr lang="it-IT" sz="2000" dirty="0"/>
              <a:t>Arciere frammentario, Sagittario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F3B7844-475C-46E5-B204-51F6DA172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1039" y="0"/>
            <a:ext cx="4614383" cy="733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1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A8BA0D-68B9-47F8-A025-3252D0857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6A8FFC0-7F29-4DD8-9965-2EFBEF0AB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9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63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2122F2-444F-4205-B83D-9C359FFB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376" y="365125"/>
            <a:ext cx="3577424" cy="1325563"/>
          </a:xfrm>
        </p:spPr>
        <p:txBody>
          <a:bodyPr>
            <a:normAutofit/>
          </a:bodyPr>
          <a:lstStyle/>
          <a:p>
            <a:r>
              <a:rPr lang="it-IT" sz="2000" dirty="0"/>
              <a:t>Raccolta della frutta (Gemello che si arrampica sul pero) e Cancro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96F1621-F4BD-453F-BA04-C4C509E4F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3111" y="0"/>
            <a:ext cx="4728516" cy="71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26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E6C020-4F18-4F1D-9403-96A8C329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F8A65EF-3D1E-4349-9E24-A8955525C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845" y="111317"/>
            <a:ext cx="10784445" cy="717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97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DDFAED-356D-4F2C-A599-FC3E5760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BD55CB-6A4E-4BF4-A843-81F6A16CC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000" dirty="0"/>
              <a:t>LE FORMELLE DEI MESI</a:t>
            </a:r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Probabilmente facevano parte di un fregio scolpito sul bordo superiore del protiro della porta dei mesi.</a:t>
            </a:r>
          </a:p>
          <a:p>
            <a:r>
              <a:rPr lang="it-IT" sz="2000" dirty="0"/>
              <a:t>Il Maestro dei Mesi mostra una evidente forza innovativa: uno stile che puntava su un modo molto realistico di rappresentare , che collegava le forme ad una ricchezza di particolari che sicuramente nascevano da una nuova attenzione all’uomo e al suo mondo.</a:t>
            </a:r>
          </a:p>
          <a:p>
            <a:r>
              <a:rPr lang="it-IT" sz="2000" dirty="0"/>
              <a:t>Sono chiamate così poiché rappresentano i dodici mesi dell’anno, anche se dalla collezione completa ne mancano tre (giugno, ottobre, dicembre) , andate perdute negli anni.</a:t>
            </a:r>
          </a:p>
        </p:txBody>
      </p:sp>
    </p:spTree>
    <p:extLst>
      <p:ext uri="{BB962C8B-B14F-4D97-AF65-F5344CB8AC3E}">
        <p14:creationId xmlns:p14="http://schemas.microsoft.com/office/powerpoint/2010/main" val="3174933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09533A-0580-45AD-B629-44BD6DCD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1934" y="365125"/>
            <a:ext cx="3831866" cy="6075432"/>
          </a:xfrm>
        </p:spPr>
        <p:txBody>
          <a:bodyPr>
            <a:normAutofit/>
          </a:bodyPr>
          <a:lstStyle/>
          <a:p>
            <a:r>
              <a:rPr lang="it-IT" sz="2000" dirty="0"/>
              <a:t>Giano bifronte , gennaio.</a:t>
            </a:r>
            <a:br>
              <a:rPr lang="it-IT" sz="2000" dirty="0"/>
            </a:br>
            <a:r>
              <a:rPr lang="it-IT" sz="2000" dirty="0"/>
              <a:t>Gennaio: Vi è la figura di Giano Bifronte, un uomo con due volti, uno giovane e l’altro anziano, come se uno guardasse al passato mentre l’altro al futuro, verso l’anno che viene.</a:t>
            </a:r>
            <a:br>
              <a:rPr lang="it-IT" sz="2000" dirty="0"/>
            </a:br>
            <a:r>
              <a:rPr lang="it-IT" sz="2000" dirty="0"/>
              <a:t>Giano Bifronte era considerato il “Dio delle Porte”, custode degli ingressi e metafora del passaggio dal passato al futuro.</a:t>
            </a:r>
            <a:br>
              <a:rPr lang="it-IT" sz="2000" dirty="0"/>
            </a:br>
            <a:r>
              <a:rPr lang="it-IT" sz="2000" dirty="0"/>
              <a:t>La figura del Giano personifica dunque gli inizi e trasferito in chiave cristiana diventa simbolo di un nuovo grande inizio, la Nuova Legge.</a:t>
            </a:r>
            <a:br>
              <a:rPr lang="it-IT" sz="2000" dirty="0"/>
            </a:br>
            <a:r>
              <a:rPr lang="it-IT" sz="2000" dirty="0"/>
              <a:t>In tal senso, il volto del giovane potrebbe alludere a Cristo, protagonista della Nuova Legge, e quello anziano a Mosè, protagonista della Vecchia Legge.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267C33E-9F68-4FFF-B27C-4B995B026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4375" y="0"/>
            <a:ext cx="4125305" cy="732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7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46B6DD-82AA-4A81-B29A-96ED4BF7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566" y="365125"/>
            <a:ext cx="3935233" cy="4326145"/>
          </a:xfrm>
        </p:spPr>
        <p:txBody>
          <a:bodyPr>
            <a:normAutofit/>
          </a:bodyPr>
          <a:lstStyle/>
          <a:p>
            <a:r>
              <a:rPr lang="it-IT" sz="2000" dirty="0"/>
              <a:t>Potatura, febbraio</a:t>
            </a:r>
            <a:br>
              <a:rPr lang="it-IT" sz="2000" dirty="0"/>
            </a:br>
            <a:r>
              <a:rPr lang="it-IT" sz="2000" dirty="0" err="1"/>
              <a:t>Febbraio</a:t>
            </a:r>
            <a:r>
              <a:rPr lang="it-IT" sz="2000" dirty="0"/>
              <a:t>: Viene rappresentata la potatura delle piante e la preparazione delle carni.</a:t>
            </a:r>
            <a:br>
              <a:rPr lang="it-IT" sz="2000" dirty="0"/>
            </a:br>
            <a:r>
              <a:rPr lang="it-IT" sz="2000" dirty="0"/>
              <a:t>Si tratta di occupazioni tradizionalmente associate a questo mese; il contadino scolpito tiene nella mano una roncola e nell’altra un ramo tagliato, probabilmente un palo a sostegno della vite.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D85631E-88A6-478C-B4FB-385C8F286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937" y="0"/>
            <a:ext cx="4027893" cy="725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19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91E041-EED4-4B68-9DED-C3D6A52C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003" y="365125"/>
            <a:ext cx="3638796" cy="6067480"/>
          </a:xfrm>
        </p:spPr>
        <p:txBody>
          <a:bodyPr>
            <a:normAutofit/>
          </a:bodyPr>
          <a:lstStyle/>
          <a:p>
            <a:r>
              <a:rPr lang="it-IT" sz="2000" dirty="0"/>
              <a:t>Marzo e aprile</a:t>
            </a:r>
            <a:br>
              <a:rPr lang="it-IT" sz="2000" dirty="0"/>
            </a:br>
            <a:r>
              <a:rPr lang="it-IT" sz="2000" dirty="0"/>
              <a:t> Marzo: Vi è un uomo che soffia dentro a un corno producendo un forte vento, dettaglio che allude al clima ventoso e imprevedibile di questo mese.</a:t>
            </a:r>
            <a:br>
              <a:rPr lang="it-IT" sz="2000" dirty="0"/>
            </a:br>
            <a:r>
              <a:rPr lang="it-IT" sz="2000" dirty="0"/>
              <a:t>Il personaggio di marzo incarna il vento del mezzogiorno, “Auster </a:t>
            </a:r>
            <a:r>
              <a:rPr lang="it-IT" sz="2000" dirty="0" err="1"/>
              <a:t>Meridiae</a:t>
            </a:r>
            <a:r>
              <a:rPr lang="it-IT" sz="2000" dirty="0"/>
              <a:t>” che scaccia l’Aquilone e annuncia l’equinozio di primavera.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Aprile: Troviamo un ragazzo giovane con corone di fiori in testa e in mano germogli che rappresentano la primavera, la vita.</a:t>
            </a:r>
            <a:br>
              <a:rPr lang="it-IT" sz="2000" dirty="0"/>
            </a:br>
            <a:r>
              <a:rPr lang="it-IT" sz="2000" dirty="0"/>
              <a:t>Come se il vento, il soffio della vita del mese precedente, facesse ora rinascere tutto quanto.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CED5A5D-1DCA-4498-A7ED-288EFEB18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704" y="0"/>
            <a:ext cx="5745299" cy="77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7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8401AE-209F-48A8-807D-37F48A7FD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6677" y="412833"/>
            <a:ext cx="3339549" cy="4771417"/>
          </a:xfrm>
        </p:spPr>
        <p:txBody>
          <a:bodyPr>
            <a:normAutofit/>
          </a:bodyPr>
          <a:lstStyle/>
          <a:p>
            <a:r>
              <a:rPr lang="it-IT" sz="2000" dirty="0"/>
              <a:t>Cavaliere , maggio</a:t>
            </a:r>
            <a:br>
              <a:rPr lang="it-IT" sz="2000" dirty="0"/>
            </a:br>
            <a:r>
              <a:rPr lang="it-IT" sz="2000" dirty="0"/>
              <a:t>  </a:t>
            </a:r>
            <a:r>
              <a:rPr lang="it-IT" sz="2000" dirty="0" err="1"/>
              <a:t>Maggio</a:t>
            </a:r>
            <a:r>
              <a:rPr lang="it-IT" sz="2000" dirty="0"/>
              <a:t>: Il cavaliere andante rappresenta il mese di maggio, mese che rappresenta la caccia, i tornei, la guerra, i pellegrinaggi e le crociate, tutte attività che prevalentemente avvenivano in primavera.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20B37C8-BECD-41E1-9D37-10AC79208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5106" y="8096"/>
            <a:ext cx="5443649" cy="721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46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A8B6EE-044B-406E-AAC4-1281094D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8" y="365125"/>
            <a:ext cx="4356652" cy="1325563"/>
          </a:xfrm>
        </p:spPr>
        <p:txBody>
          <a:bodyPr>
            <a:normAutofit/>
          </a:bodyPr>
          <a:lstStyle/>
          <a:p>
            <a:r>
              <a:rPr lang="it-IT" sz="2000" dirty="0"/>
              <a:t>Trebbiatura del grano, luglio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37A7D57-3458-4099-991C-89C55A9B1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457" y="0"/>
            <a:ext cx="5368838" cy="71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36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Microsoft Office PowerPoint</Application>
  <PresentationFormat>Widescreen</PresentationFormat>
  <Paragraphs>23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Giano bifronte , gennaio. Gennaio: Vi è la figura di Giano Bifronte, un uomo con due volti, uno giovane e l’altro anziano, come se uno guardasse al passato mentre l’altro al futuro, verso l’anno che viene. Giano Bifronte era considerato il “Dio delle Porte”, custode degli ingressi e metafora del passaggio dal passato al futuro. La figura del Giano personifica dunque gli inizi e trasferito in chiave cristiana diventa simbolo di un nuovo grande inizio, la Nuova Legge. In tal senso, il volto del giovane potrebbe alludere a Cristo, protagonista della Nuova Legge, e quello anziano a Mosè, protagonista della Vecchia Legge.</vt:lpstr>
      <vt:lpstr>Potatura, febbraio Febbraio: Viene rappresentata la potatura delle piante e la preparazione delle carni. Si tratta di occupazioni tradizionalmente associate a questo mese; il contadino scolpito tiene nella mano una roncola e nell’altra un ramo tagliato, probabilmente un palo a sostegno della vite.</vt:lpstr>
      <vt:lpstr>Marzo e aprile  Marzo: Vi è un uomo che soffia dentro a un corno producendo un forte vento, dettaglio che allude al clima ventoso e imprevedibile di questo mese. Il personaggio di marzo incarna il vento del mezzogiorno, “Auster Meridiae” che scaccia l’Aquilone e annuncia l’equinozio di primavera.  Aprile: Troviamo un ragazzo giovane con corone di fiori in testa e in mano germogli che rappresentano la primavera, la vita. Come se il vento, il soffio della vita del mese precedente, facesse ora rinascere tutto quanto.</vt:lpstr>
      <vt:lpstr>Cavaliere , maggio   Maggio: Il cavaliere andante rappresenta il mese di maggio, mese che rappresenta la caccia, i tornei, la guerra, i pellegrinaggi e le crociate, tutte attività che prevalentemente avvenivano in primavera.</vt:lpstr>
      <vt:lpstr>Trebbiatura del grano, luglio </vt:lpstr>
      <vt:lpstr>Presentazione standard di PowerPoint</vt:lpstr>
      <vt:lpstr>Presentazione standard di PowerPoint</vt:lpstr>
      <vt:lpstr>Ottobre: È una Formella mancante ma grazie al raffronto con altri cicli presenti in altre zone d’Italia, è possibile risalire al fatto che si trattasse della scena legata alla semina.</vt:lpstr>
      <vt:lpstr>Preparazione della botte, agosto  Agosto: Vi è la preparazione ed eventualmente la riparazione del tino per la prossima vendemmia, posto all’ombra di un fico carico di foglie e frutti.</vt:lpstr>
      <vt:lpstr>Settembre: La vendemmia. Il contadino raccoglie con cura l’uva per poi riporla nel cesto, già carico di frutti. Anche in questo caso, come nella formella di luglio, è difficile ignorare il valore simbolico del vino legato alla Liturgia Eucaristica.</vt:lpstr>
      <vt:lpstr>Presentazione standard di PowerPoint</vt:lpstr>
      <vt:lpstr>La raccolta delle rape, novembre  Novembre:  Nonostante sia una formella in gran parte mutilata, è riconoscibile la figura di un contadino chino a raccogliere dalla terra i tuberi delle rape, che serviranno a nutrire soprattutto il bestiame.</vt:lpstr>
      <vt:lpstr>Dicembre: È un altra Formella mancante ma grazie al confronto con altri cicli dei mesi, si è risaliti al fatto che rappresentasse l’uccisione del maiale e le attività di lavorazione della carne, attività tipiche di questo mese.</vt:lpstr>
      <vt:lpstr>Capra che allatta un fanciullo , Capricorno </vt:lpstr>
      <vt:lpstr>Arciere frammentario, Sagittario</vt:lpstr>
      <vt:lpstr>Raccolta della frutta (Gemello che si arrampica sul pero) e Cancro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9</cp:revision>
  <dcterms:created xsi:type="dcterms:W3CDTF">2021-05-09T20:29:42Z</dcterms:created>
  <dcterms:modified xsi:type="dcterms:W3CDTF">2021-05-09T22:34:30Z</dcterms:modified>
</cp:coreProperties>
</file>