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0" r:id="rId4"/>
    <p:sldId id="272" r:id="rId5"/>
    <p:sldId id="259" r:id="rId6"/>
    <p:sldId id="262" r:id="rId7"/>
    <p:sldId id="266" r:id="rId8"/>
    <p:sldId id="273" r:id="rId9"/>
    <p:sldId id="271" r:id="rId10"/>
    <p:sldId id="263" r:id="rId11"/>
    <p:sldId id="268" r:id="rId12"/>
    <p:sldId id="264" r:id="rId13"/>
    <p:sldId id="265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4561" autoAdjust="0"/>
    <p:restoredTop sz="86450" autoAdjust="0"/>
  </p:normalViewPr>
  <p:slideViewPr>
    <p:cSldViewPr snapToGrid="0">
      <p:cViewPr varScale="1">
        <p:scale>
          <a:sx n="62" d="100"/>
          <a:sy n="62" d="100"/>
        </p:scale>
        <p:origin x="90" y="984"/>
      </p:cViewPr>
      <p:guideLst/>
    </p:cSldViewPr>
  </p:slideViewPr>
  <p:outlineViewPr>
    <p:cViewPr>
      <p:scale>
        <a:sx n="33" d="100"/>
        <a:sy n="33" d="100"/>
      </p:scale>
      <p:origin x="0" y="-461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condo Brunelli" userId="1361646665bb41ba" providerId="LiveId" clId="{CF369B47-2A2B-4D44-B6C1-6545DBB64BFE}"/>
    <pc:docChg chg="undo custSel addSld delSld modSld sldOrd">
      <pc:chgData name="Secondo Brunelli" userId="1361646665bb41ba" providerId="LiveId" clId="{CF369B47-2A2B-4D44-B6C1-6545DBB64BFE}" dt="2021-05-07T20:23:52.795" v="3846" actId="47"/>
      <pc:docMkLst>
        <pc:docMk/>
      </pc:docMkLst>
      <pc:sldChg chg="add del">
        <pc:chgData name="Secondo Brunelli" userId="1361646665bb41ba" providerId="LiveId" clId="{CF369B47-2A2B-4D44-B6C1-6545DBB64BFE}" dt="2021-05-06T20:36:17.259" v="652" actId="47"/>
        <pc:sldMkLst>
          <pc:docMk/>
          <pc:sldMk cId="1118994386" sldId="256"/>
        </pc:sldMkLst>
      </pc:sldChg>
      <pc:sldChg chg="del ord">
        <pc:chgData name="Secondo Brunelli" userId="1361646665bb41ba" providerId="LiveId" clId="{CF369B47-2A2B-4D44-B6C1-6545DBB64BFE}" dt="2021-05-06T20:35:58.098" v="650" actId="2696"/>
        <pc:sldMkLst>
          <pc:docMk/>
          <pc:sldMk cId="3596199119" sldId="256"/>
        </pc:sldMkLst>
      </pc:sldChg>
      <pc:sldChg chg="modSp mod">
        <pc:chgData name="Secondo Brunelli" userId="1361646665bb41ba" providerId="LiveId" clId="{CF369B47-2A2B-4D44-B6C1-6545DBB64BFE}" dt="2021-05-06T20:23:18.245" v="246" actId="20577"/>
        <pc:sldMkLst>
          <pc:docMk/>
          <pc:sldMk cId="470186135" sldId="257"/>
        </pc:sldMkLst>
        <pc:spChg chg="mod">
          <ac:chgData name="Secondo Brunelli" userId="1361646665bb41ba" providerId="LiveId" clId="{CF369B47-2A2B-4D44-B6C1-6545DBB64BFE}" dt="2021-05-06T20:23:18.245" v="246" actId="20577"/>
          <ac:spMkLst>
            <pc:docMk/>
            <pc:sldMk cId="470186135" sldId="257"/>
            <ac:spMk id="2" creationId="{C44E1E09-8451-4D63-8F93-B30EFE3EB546}"/>
          </ac:spMkLst>
        </pc:spChg>
      </pc:sldChg>
      <pc:sldChg chg="del ord">
        <pc:chgData name="Secondo Brunelli" userId="1361646665bb41ba" providerId="LiveId" clId="{CF369B47-2A2B-4D44-B6C1-6545DBB64BFE}" dt="2021-05-06T20:25:55.802" v="249" actId="47"/>
        <pc:sldMkLst>
          <pc:docMk/>
          <pc:sldMk cId="1966526158" sldId="258"/>
        </pc:sldMkLst>
      </pc:sldChg>
      <pc:sldChg chg="modSp mod">
        <pc:chgData name="Secondo Brunelli" userId="1361646665bb41ba" providerId="LiveId" clId="{CF369B47-2A2B-4D44-B6C1-6545DBB64BFE}" dt="2021-05-07T19:45:19.246" v="3225" actId="21"/>
        <pc:sldMkLst>
          <pc:docMk/>
          <pc:sldMk cId="260864551" sldId="259"/>
        </pc:sldMkLst>
        <pc:spChg chg="mod">
          <ac:chgData name="Secondo Brunelli" userId="1361646665bb41ba" providerId="LiveId" clId="{CF369B47-2A2B-4D44-B6C1-6545DBB64BFE}" dt="2021-05-07T19:45:19.246" v="3225" actId="21"/>
          <ac:spMkLst>
            <pc:docMk/>
            <pc:sldMk cId="260864551" sldId="259"/>
            <ac:spMk id="2" creationId="{CF94C6B0-E9E6-4059-A273-E567BB829D43}"/>
          </ac:spMkLst>
        </pc:spChg>
      </pc:sldChg>
      <pc:sldChg chg="addSp delSp modSp mod ord">
        <pc:chgData name="Secondo Brunelli" userId="1361646665bb41ba" providerId="LiveId" clId="{CF369B47-2A2B-4D44-B6C1-6545DBB64BFE}" dt="2021-05-07T19:36:30.578" v="3216"/>
        <pc:sldMkLst>
          <pc:docMk/>
          <pc:sldMk cId="3048826085" sldId="260"/>
        </pc:sldMkLst>
        <pc:spChg chg="mod">
          <ac:chgData name="Secondo Brunelli" userId="1361646665bb41ba" providerId="LiveId" clId="{CF369B47-2A2B-4D44-B6C1-6545DBB64BFE}" dt="2021-05-06T20:35:00.706" v="647" actId="20577"/>
          <ac:spMkLst>
            <pc:docMk/>
            <pc:sldMk cId="3048826085" sldId="260"/>
            <ac:spMk id="2" creationId="{5626483A-0396-4C9C-9F97-2E9E8899A251}"/>
          </ac:spMkLst>
        </pc:spChg>
        <pc:spChg chg="del">
          <ac:chgData name="Secondo Brunelli" userId="1361646665bb41ba" providerId="LiveId" clId="{CF369B47-2A2B-4D44-B6C1-6545DBB64BFE}" dt="2021-05-06T20:27:51.513" v="250"/>
          <ac:spMkLst>
            <pc:docMk/>
            <pc:sldMk cId="3048826085" sldId="260"/>
            <ac:spMk id="3" creationId="{0B18B6B3-D3A6-4388-968F-17FB6C34C0BD}"/>
          </ac:spMkLst>
        </pc:spChg>
        <pc:picChg chg="add mod">
          <ac:chgData name="Secondo Brunelli" userId="1361646665bb41ba" providerId="LiveId" clId="{CF369B47-2A2B-4D44-B6C1-6545DBB64BFE}" dt="2021-05-06T20:28:03.503" v="252" actId="14100"/>
          <ac:picMkLst>
            <pc:docMk/>
            <pc:sldMk cId="3048826085" sldId="260"/>
            <ac:picMk id="4" creationId="{620F9F79-7C79-4FFA-9A39-064AE254B60C}"/>
          </ac:picMkLst>
        </pc:picChg>
      </pc:sldChg>
      <pc:sldChg chg="addSp delSp modSp new mod ord">
        <pc:chgData name="Secondo Brunelli" userId="1361646665bb41ba" providerId="LiveId" clId="{CF369B47-2A2B-4D44-B6C1-6545DBB64BFE}" dt="2021-05-07T19:36:37.410" v="3218"/>
        <pc:sldMkLst>
          <pc:docMk/>
          <pc:sldMk cId="1535449965" sldId="261"/>
        </pc:sldMkLst>
        <pc:spChg chg="mod">
          <ac:chgData name="Secondo Brunelli" userId="1361646665bb41ba" providerId="LiveId" clId="{CF369B47-2A2B-4D44-B6C1-6545DBB64BFE}" dt="2021-05-06T20:42:48.967" v="925" actId="20577"/>
          <ac:spMkLst>
            <pc:docMk/>
            <pc:sldMk cId="1535449965" sldId="261"/>
            <ac:spMk id="2" creationId="{2F272EF7-738D-45E7-B89B-46BC9E61C96D}"/>
          </ac:spMkLst>
        </pc:spChg>
        <pc:spChg chg="del">
          <ac:chgData name="Secondo Brunelli" userId="1361646665bb41ba" providerId="LiveId" clId="{CF369B47-2A2B-4D44-B6C1-6545DBB64BFE}" dt="2021-05-06T20:37:24.631" v="654"/>
          <ac:spMkLst>
            <pc:docMk/>
            <pc:sldMk cId="1535449965" sldId="261"/>
            <ac:spMk id="3" creationId="{27432BE5-F224-4D5E-ABAD-954292B33F57}"/>
          </ac:spMkLst>
        </pc:spChg>
        <pc:picChg chg="add mod">
          <ac:chgData name="Secondo Brunelli" userId="1361646665bb41ba" providerId="LiveId" clId="{CF369B47-2A2B-4D44-B6C1-6545DBB64BFE}" dt="2021-05-06T20:37:33.333" v="656" actId="14100"/>
          <ac:picMkLst>
            <pc:docMk/>
            <pc:sldMk cId="1535449965" sldId="261"/>
            <ac:picMk id="4" creationId="{9468E0AD-4D4D-40D7-8575-B000E87C1647}"/>
          </ac:picMkLst>
        </pc:picChg>
      </pc:sldChg>
      <pc:sldChg chg="addSp delSp modSp new mod">
        <pc:chgData name="Secondo Brunelli" userId="1361646665bb41ba" providerId="LiveId" clId="{CF369B47-2A2B-4D44-B6C1-6545DBB64BFE}" dt="2021-05-06T21:00:37.383" v="1394" actId="20577"/>
        <pc:sldMkLst>
          <pc:docMk/>
          <pc:sldMk cId="944459335" sldId="262"/>
        </pc:sldMkLst>
        <pc:spChg chg="mod">
          <ac:chgData name="Secondo Brunelli" userId="1361646665bb41ba" providerId="LiveId" clId="{CF369B47-2A2B-4D44-B6C1-6545DBB64BFE}" dt="2021-05-06T21:00:37.383" v="1394" actId="20577"/>
          <ac:spMkLst>
            <pc:docMk/>
            <pc:sldMk cId="944459335" sldId="262"/>
            <ac:spMk id="2" creationId="{4129C2C7-DE54-4CD9-82FC-0518EB7A4582}"/>
          </ac:spMkLst>
        </pc:spChg>
        <pc:spChg chg="del">
          <ac:chgData name="Secondo Brunelli" userId="1361646665bb41ba" providerId="LiveId" clId="{CF369B47-2A2B-4D44-B6C1-6545DBB64BFE}" dt="2021-05-06T20:57:39.425" v="1174"/>
          <ac:spMkLst>
            <pc:docMk/>
            <pc:sldMk cId="944459335" sldId="262"/>
            <ac:spMk id="3" creationId="{AFCC28FD-61C4-4ED8-BD94-AAA9E5C522E3}"/>
          </ac:spMkLst>
        </pc:spChg>
        <pc:picChg chg="add mod">
          <ac:chgData name="Secondo Brunelli" userId="1361646665bb41ba" providerId="LiveId" clId="{CF369B47-2A2B-4D44-B6C1-6545DBB64BFE}" dt="2021-05-06T20:57:47.586" v="1176" actId="14100"/>
          <ac:picMkLst>
            <pc:docMk/>
            <pc:sldMk cId="944459335" sldId="262"/>
            <ac:picMk id="4" creationId="{C13B0235-37FC-4E20-B973-2F74AAC29C05}"/>
          </ac:picMkLst>
        </pc:picChg>
      </pc:sldChg>
      <pc:sldChg chg="addSp delSp modSp new mod">
        <pc:chgData name="Secondo Brunelli" userId="1361646665bb41ba" providerId="LiveId" clId="{CF369B47-2A2B-4D44-B6C1-6545DBB64BFE}" dt="2021-05-07T20:14:45.224" v="3831" actId="20577"/>
        <pc:sldMkLst>
          <pc:docMk/>
          <pc:sldMk cId="1415862221" sldId="263"/>
        </pc:sldMkLst>
        <pc:spChg chg="mod">
          <ac:chgData name="Secondo Brunelli" userId="1361646665bb41ba" providerId="LiveId" clId="{CF369B47-2A2B-4D44-B6C1-6545DBB64BFE}" dt="2021-05-07T20:14:45.224" v="3831" actId="20577"/>
          <ac:spMkLst>
            <pc:docMk/>
            <pc:sldMk cId="1415862221" sldId="263"/>
            <ac:spMk id="2" creationId="{EE1AB789-0832-4FD4-8377-7BDD00747257}"/>
          </ac:spMkLst>
        </pc:spChg>
        <pc:spChg chg="del">
          <ac:chgData name="Secondo Brunelli" userId="1361646665bb41ba" providerId="LiveId" clId="{CF369B47-2A2B-4D44-B6C1-6545DBB64BFE}" dt="2021-05-06T21:21:00.097" v="1396"/>
          <ac:spMkLst>
            <pc:docMk/>
            <pc:sldMk cId="1415862221" sldId="263"/>
            <ac:spMk id="3" creationId="{5AD003E7-C20E-406E-B8E6-59CC756B1246}"/>
          </ac:spMkLst>
        </pc:spChg>
        <pc:picChg chg="add mod">
          <ac:chgData name="Secondo Brunelli" userId="1361646665bb41ba" providerId="LiveId" clId="{CF369B47-2A2B-4D44-B6C1-6545DBB64BFE}" dt="2021-05-06T21:21:13.120" v="1398" actId="14100"/>
          <ac:picMkLst>
            <pc:docMk/>
            <pc:sldMk cId="1415862221" sldId="263"/>
            <ac:picMk id="4" creationId="{00FA0749-69B4-4530-8126-413531D349B7}"/>
          </ac:picMkLst>
        </pc:picChg>
      </pc:sldChg>
      <pc:sldChg chg="addSp delSp modSp new del mod">
        <pc:chgData name="Secondo Brunelli" userId="1361646665bb41ba" providerId="LiveId" clId="{CF369B47-2A2B-4D44-B6C1-6545DBB64BFE}" dt="2021-05-06T21:32:10.529" v="1750" actId="47"/>
        <pc:sldMkLst>
          <pc:docMk/>
          <pc:sldMk cId="2139548959" sldId="264"/>
        </pc:sldMkLst>
        <pc:spChg chg="mod">
          <ac:chgData name="Secondo Brunelli" userId="1361646665bb41ba" providerId="LiveId" clId="{CF369B47-2A2B-4D44-B6C1-6545DBB64BFE}" dt="2021-05-06T21:31:03.946" v="1749" actId="255"/>
          <ac:spMkLst>
            <pc:docMk/>
            <pc:sldMk cId="2139548959" sldId="264"/>
            <ac:spMk id="2" creationId="{133E9372-550D-49B4-BD06-FB268CCA493B}"/>
          </ac:spMkLst>
        </pc:spChg>
        <pc:spChg chg="del">
          <ac:chgData name="Secondo Brunelli" userId="1361646665bb41ba" providerId="LiveId" clId="{CF369B47-2A2B-4D44-B6C1-6545DBB64BFE}" dt="2021-05-06T21:30:33.672" v="1743"/>
          <ac:spMkLst>
            <pc:docMk/>
            <pc:sldMk cId="2139548959" sldId="264"/>
            <ac:spMk id="3" creationId="{87C6E76D-E38F-48AE-881E-CB02B8F26E00}"/>
          </ac:spMkLst>
        </pc:spChg>
        <pc:picChg chg="add mod">
          <ac:chgData name="Secondo Brunelli" userId="1361646665bb41ba" providerId="LiveId" clId="{CF369B47-2A2B-4D44-B6C1-6545DBB64BFE}" dt="2021-05-06T21:30:42.059" v="1745" actId="14100"/>
          <ac:picMkLst>
            <pc:docMk/>
            <pc:sldMk cId="2139548959" sldId="264"/>
            <ac:picMk id="4" creationId="{76E59C9A-C2C8-4F7E-A2DA-C0A55340F4F1}"/>
          </ac:picMkLst>
        </pc:picChg>
      </pc:sldChg>
      <pc:sldChg chg="addSp delSp modSp new mod ord">
        <pc:chgData name="Secondo Brunelli" userId="1361646665bb41ba" providerId="LiveId" clId="{CF369B47-2A2B-4D44-B6C1-6545DBB64BFE}" dt="2021-05-07T20:21:03.143" v="3838"/>
        <pc:sldMkLst>
          <pc:docMk/>
          <pc:sldMk cId="3638225229" sldId="264"/>
        </pc:sldMkLst>
        <pc:spChg chg="mod">
          <ac:chgData name="Secondo Brunelli" userId="1361646665bb41ba" providerId="LiveId" clId="{CF369B47-2A2B-4D44-B6C1-6545DBB64BFE}" dt="2021-05-06T21:47:23.258" v="2145" actId="20577"/>
          <ac:spMkLst>
            <pc:docMk/>
            <pc:sldMk cId="3638225229" sldId="264"/>
            <ac:spMk id="2" creationId="{0370797F-0F3A-433E-A173-149AF4DBBF53}"/>
          </ac:spMkLst>
        </pc:spChg>
        <pc:spChg chg="del">
          <ac:chgData name="Secondo Brunelli" userId="1361646665bb41ba" providerId="LiveId" clId="{CF369B47-2A2B-4D44-B6C1-6545DBB64BFE}" dt="2021-05-06T21:33:14.304" v="1752"/>
          <ac:spMkLst>
            <pc:docMk/>
            <pc:sldMk cId="3638225229" sldId="264"/>
            <ac:spMk id="3" creationId="{BBF39ADB-B709-43EE-8B6C-028F9B3479E9}"/>
          </ac:spMkLst>
        </pc:spChg>
        <pc:picChg chg="add mod">
          <ac:chgData name="Secondo Brunelli" userId="1361646665bb41ba" providerId="LiveId" clId="{CF369B47-2A2B-4D44-B6C1-6545DBB64BFE}" dt="2021-05-06T21:33:22.053" v="1754" actId="14100"/>
          <ac:picMkLst>
            <pc:docMk/>
            <pc:sldMk cId="3638225229" sldId="264"/>
            <ac:picMk id="4" creationId="{6AB0EFDD-9463-4889-A657-DD53AD10B5ED}"/>
          </ac:picMkLst>
        </pc:picChg>
      </pc:sldChg>
      <pc:sldChg chg="addSp delSp modSp new mod ord">
        <pc:chgData name="Secondo Brunelli" userId="1361646665bb41ba" providerId="LiveId" clId="{CF369B47-2A2B-4D44-B6C1-6545DBB64BFE}" dt="2021-05-07T20:21:13.445" v="3840"/>
        <pc:sldMkLst>
          <pc:docMk/>
          <pc:sldMk cId="141841131" sldId="265"/>
        </pc:sldMkLst>
        <pc:spChg chg="mod">
          <ac:chgData name="Secondo Brunelli" userId="1361646665bb41ba" providerId="LiveId" clId="{CF369B47-2A2B-4D44-B6C1-6545DBB64BFE}" dt="2021-05-06T21:57:40.516" v="2616" actId="20577"/>
          <ac:spMkLst>
            <pc:docMk/>
            <pc:sldMk cId="141841131" sldId="265"/>
            <ac:spMk id="2" creationId="{A7234F2B-9CDE-4810-99C5-076B060782DF}"/>
          </ac:spMkLst>
        </pc:spChg>
        <pc:spChg chg="del">
          <ac:chgData name="Secondo Brunelli" userId="1361646665bb41ba" providerId="LiveId" clId="{CF369B47-2A2B-4D44-B6C1-6545DBB64BFE}" dt="2021-05-06T21:48:20.849" v="2147"/>
          <ac:spMkLst>
            <pc:docMk/>
            <pc:sldMk cId="141841131" sldId="265"/>
            <ac:spMk id="3" creationId="{FB3F61FC-FACD-4234-B1D0-0A9246F05ECB}"/>
          </ac:spMkLst>
        </pc:spChg>
        <pc:picChg chg="add mod">
          <ac:chgData name="Secondo Brunelli" userId="1361646665bb41ba" providerId="LiveId" clId="{CF369B47-2A2B-4D44-B6C1-6545DBB64BFE}" dt="2021-05-06T21:48:31.567" v="2149" actId="14100"/>
          <ac:picMkLst>
            <pc:docMk/>
            <pc:sldMk cId="141841131" sldId="265"/>
            <ac:picMk id="4" creationId="{14C4C8EE-2A02-4BEF-B903-BCAF6AEBDA0F}"/>
          </ac:picMkLst>
        </pc:picChg>
      </pc:sldChg>
      <pc:sldChg chg="add">
        <pc:chgData name="Secondo Brunelli" userId="1361646665bb41ba" providerId="LiveId" clId="{CF369B47-2A2B-4D44-B6C1-6545DBB64BFE}" dt="2021-05-07T20:22:57.285" v="3843"/>
        <pc:sldMkLst>
          <pc:docMk/>
          <pc:sldMk cId="859509790" sldId="266"/>
        </pc:sldMkLst>
      </pc:sldChg>
      <pc:sldChg chg="addSp delSp modSp new del mod ord">
        <pc:chgData name="Secondo Brunelli" userId="1361646665bb41ba" providerId="LiveId" clId="{CF369B47-2A2B-4D44-B6C1-6545DBB64BFE}" dt="2021-05-07T20:22:38.018" v="3842" actId="2696"/>
        <pc:sldMkLst>
          <pc:docMk/>
          <pc:sldMk cId="2217976230" sldId="266"/>
        </pc:sldMkLst>
        <pc:spChg chg="mod">
          <ac:chgData name="Secondo Brunelli" userId="1361646665bb41ba" providerId="LiveId" clId="{CF369B47-2A2B-4D44-B6C1-6545DBB64BFE}" dt="2021-05-07T11:39:40.123" v="3184" actId="20577"/>
          <ac:spMkLst>
            <pc:docMk/>
            <pc:sldMk cId="2217976230" sldId="266"/>
            <ac:spMk id="2" creationId="{9F8A7CB8-025F-402D-BF18-7CD546B8BE4A}"/>
          </ac:spMkLst>
        </pc:spChg>
        <pc:spChg chg="del">
          <ac:chgData name="Secondo Brunelli" userId="1361646665bb41ba" providerId="LiveId" clId="{CF369B47-2A2B-4D44-B6C1-6545DBB64BFE}" dt="2021-05-06T22:06:52.071" v="2618"/>
          <ac:spMkLst>
            <pc:docMk/>
            <pc:sldMk cId="2217976230" sldId="266"/>
            <ac:spMk id="3" creationId="{5062455B-D6A3-4B0E-819C-CA16C373A3D9}"/>
          </ac:spMkLst>
        </pc:spChg>
        <pc:picChg chg="add mod">
          <ac:chgData name="Secondo Brunelli" userId="1361646665bb41ba" providerId="LiveId" clId="{CF369B47-2A2B-4D44-B6C1-6545DBB64BFE}" dt="2021-05-06T22:06:55.044" v="2619" actId="1076"/>
          <ac:picMkLst>
            <pc:docMk/>
            <pc:sldMk cId="2217976230" sldId="266"/>
            <ac:picMk id="4" creationId="{7CDFC696-2ED8-484D-AF7E-A5F1D10DFB9E}"/>
          </ac:picMkLst>
        </pc:picChg>
      </pc:sldChg>
      <pc:sldChg chg="addSp delSp modSp new del mod">
        <pc:chgData name="Secondo Brunelli" userId="1361646665bb41ba" providerId="LiveId" clId="{CF369B47-2A2B-4D44-B6C1-6545DBB64BFE}" dt="2021-05-07T20:16:05.044" v="3832" actId="47"/>
        <pc:sldMkLst>
          <pc:docMk/>
          <pc:sldMk cId="1855805338" sldId="267"/>
        </pc:sldMkLst>
        <pc:spChg chg="mod">
          <ac:chgData name="Secondo Brunelli" userId="1361646665bb41ba" providerId="LiveId" clId="{CF369B47-2A2B-4D44-B6C1-6545DBB64BFE}" dt="2021-05-07T11:28:27.076" v="2958" actId="20577"/>
          <ac:spMkLst>
            <pc:docMk/>
            <pc:sldMk cId="1855805338" sldId="267"/>
            <ac:spMk id="2" creationId="{FA832F53-2EBC-4613-86F1-BE2FA0D597ED}"/>
          </ac:spMkLst>
        </pc:spChg>
        <pc:spChg chg="del">
          <ac:chgData name="Secondo Brunelli" userId="1361646665bb41ba" providerId="LiveId" clId="{CF369B47-2A2B-4D44-B6C1-6545DBB64BFE}" dt="2021-05-07T11:18:38.118" v="2628"/>
          <ac:spMkLst>
            <pc:docMk/>
            <pc:sldMk cId="1855805338" sldId="267"/>
            <ac:spMk id="3" creationId="{1BC05153-2A90-4639-8549-163418BB9986}"/>
          </ac:spMkLst>
        </pc:spChg>
        <pc:picChg chg="add mod">
          <ac:chgData name="Secondo Brunelli" userId="1361646665bb41ba" providerId="LiveId" clId="{CF369B47-2A2B-4D44-B6C1-6545DBB64BFE}" dt="2021-05-07T11:18:45.791" v="2630" actId="14100"/>
          <ac:picMkLst>
            <pc:docMk/>
            <pc:sldMk cId="1855805338" sldId="267"/>
            <ac:picMk id="4" creationId="{700EB972-334E-4AAC-A265-278ECCAEAC45}"/>
          </ac:picMkLst>
        </pc:picChg>
      </pc:sldChg>
      <pc:sldChg chg="addSp delSp modSp new mod ord">
        <pc:chgData name="Secondo Brunelli" userId="1361646665bb41ba" providerId="LiveId" clId="{CF369B47-2A2B-4D44-B6C1-6545DBB64BFE}" dt="2021-05-07T20:17:42.964" v="3836"/>
        <pc:sldMkLst>
          <pc:docMk/>
          <pc:sldMk cId="1872376827" sldId="268"/>
        </pc:sldMkLst>
        <pc:spChg chg="mod">
          <ac:chgData name="Secondo Brunelli" userId="1361646665bb41ba" providerId="LiveId" clId="{CF369B47-2A2B-4D44-B6C1-6545DBB64BFE}" dt="2021-05-07T11:33:00.475" v="3089" actId="20577"/>
          <ac:spMkLst>
            <pc:docMk/>
            <pc:sldMk cId="1872376827" sldId="268"/>
            <ac:spMk id="2" creationId="{9ABF2BDA-DCE8-4371-A3B9-C36DA8990686}"/>
          </ac:spMkLst>
        </pc:spChg>
        <pc:spChg chg="del">
          <ac:chgData name="Secondo Brunelli" userId="1361646665bb41ba" providerId="LiveId" clId="{CF369B47-2A2B-4D44-B6C1-6545DBB64BFE}" dt="2021-05-07T11:19:11.229" v="2632"/>
          <ac:spMkLst>
            <pc:docMk/>
            <pc:sldMk cId="1872376827" sldId="268"/>
            <ac:spMk id="3" creationId="{A89BCD37-D03E-43D2-8949-6DC22E86598D}"/>
          </ac:spMkLst>
        </pc:spChg>
        <pc:picChg chg="add mod">
          <ac:chgData name="Secondo Brunelli" userId="1361646665bb41ba" providerId="LiveId" clId="{CF369B47-2A2B-4D44-B6C1-6545DBB64BFE}" dt="2021-05-07T11:19:19.827" v="2634" actId="14100"/>
          <ac:picMkLst>
            <pc:docMk/>
            <pc:sldMk cId="1872376827" sldId="268"/>
            <ac:picMk id="4" creationId="{B6714065-59A0-491F-97A6-1E7149CD4C56}"/>
          </ac:picMkLst>
        </pc:picChg>
      </pc:sldChg>
      <pc:sldChg chg="addSp delSp modSp new del mod">
        <pc:chgData name="Secondo Brunelli" userId="1361646665bb41ba" providerId="LiveId" clId="{CF369B47-2A2B-4D44-B6C1-6545DBB64BFE}" dt="2021-05-07T20:23:52.795" v="3846" actId="47"/>
        <pc:sldMkLst>
          <pc:docMk/>
          <pc:sldMk cId="1385489749" sldId="269"/>
        </pc:sldMkLst>
        <pc:spChg chg="mod">
          <ac:chgData name="Secondo Brunelli" userId="1361646665bb41ba" providerId="LiveId" clId="{CF369B47-2A2B-4D44-B6C1-6545DBB64BFE}" dt="2021-05-07T20:02:48.024" v="3423" actId="20577"/>
          <ac:spMkLst>
            <pc:docMk/>
            <pc:sldMk cId="1385489749" sldId="269"/>
            <ac:spMk id="2" creationId="{B2865E95-8D27-45A4-B59E-2559361FFE8F}"/>
          </ac:spMkLst>
        </pc:spChg>
        <pc:spChg chg="del">
          <ac:chgData name="Secondo Brunelli" userId="1361646665bb41ba" providerId="LiveId" clId="{CF369B47-2A2B-4D44-B6C1-6545DBB64BFE}" dt="2021-05-07T11:19:42.156" v="2636"/>
          <ac:spMkLst>
            <pc:docMk/>
            <pc:sldMk cId="1385489749" sldId="269"/>
            <ac:spMk id="3" creationId="{B968D1D2-03AC-462B-832E-32688926FDFC}"/>
          </ac:spMkLst>
        </pc:spChg>
        <pc:picChg chg="add mod">
          <ac:chgData name="Secondo Brunelli" userId="1361646665bb41ba" providerId="LiveId" clId="{CF369B47-2A2B-4D44-B6C1-6545DBB64BFE}" dt="2021-05-07T11:19:51.479" v="2638" actId="14100"/>
          <ac:picMkLst>
            <pc:docMk/>
            <pc:sldMk cId="1385489749" sldId="269"/>
            <ac:picMk id="4" creationId="{CC363B5D-98EC-4D6F-9C8E-A78F317553B7}"/>
          </ac:picMkLst>
        </pc:picChg>
      </pc:sldChg>
      <pc:sldChg chg="addSp delSp modSp new del mod ord">
        <pc:chgData name="Secondo Brunelli" userId="1361646665bb41ba" providerId="LiveId" clId="{CF369B47-2A2B-4D44-B6C1-6545DBB64BFE}" dt="2021-05-07T20:21:26.504" v="3841" actId="47"/>
        <pc:sldMkLst>
          <pc:docMk/>
          <pc:sldMk cId="2895181508" sldId="270"/>
        </pc:sldMkLst>
        <pc:spChg chg="del">
          <ac:chgData name="Secondo Brunelli" userId="1361646665bb41ba" providerId="LiveId" clId="{CF369B47-2A2B-4D44-B6C1-6545DBB64BFE}" dt="2021-05-07T11:20:38.227" v="2640"/>
          <ac:spMkLst>
            <pc:docMk/>
            <pc:sldMk cId="2895181508" sldId="270"/>
            <ac:spMk id="3" creationId="{78445086-9C6C-4B3A-9463-0F2B837CA540}"/>
          </ac:spMkLst>
        </pc:spChg>
        <pc:picChg chg="add mod">
          <ac:chgData name="Secondo Brunelli" userId="1361646665bb41ba" providerId="LiveId" clId="{CF369B47-2A2B-4D44-B6C1-6545DBB64BFE}" dt="2021-05-07T11:20:44.814" v="2642" actId="14100"/>
          <ac:picMkLst>
            <pc:docMk/>
            <pc:sldMk cId="2895181508" sldId="270"/>
            <ac:picMk id="4" creationId="{F03AE6A0-F024-4297-88F9-E2A9026292B8}"/>
          </ac:picMkLst>
        </pc:picChg>
      </pc:sldChg>
      <pc:sldChg chg="addSp delSp modSp new mod ord setBg">
        <pc:chgData name="Secondo Brunelli" userId="1361646665bb41ba" providerId="LiveId" clId="{CF369B47-2A2B-4D44-B6C1-6545DBB64BFE}" dt="2021-05-07T20:13:49.994" v="3830" actId="20577"/>
        <pc:sldMkLst>
          <pc:docMk/>
          <pc:sldMk cId="2217765437" sldId="271"/>
        </pc:sldMkLst>
        <pc:spChg chg="mod">
          <ac:chgData name="Secondo Brunelli" userId="1361646665bb41ba" providerId="LiveId" clId="{CF369B47-2A2B-4D44-B6C1-6545DBB64BFE}" dt="2021-05-07T20:13:49.994" v="3830" actId="20577"/>
          <ac:spMkLst>
            <pc:docMk/>
            <pc:sldMk cId="2217765437" sldId="271"/>
            <ac:spMk id="2" creationId="{0854ADCF-EE83-4C9F-BE87-078BE1BF22FF}"/>
          </ac:spMkLst>
        </pc:spChg>
        <pc:spChg chg="del mod">
          <ac:chgData name="Secondo Brunelli" userId="1361646665bb41ba" providerId="LiveId" clId="{CF369B47-2A2B-4D44-B6C1-6545DBB64BFE}" dt="2021-05-07T19:34:40.808" v="3195"/>
          <ac:spMkLst>
            <pc:docMk/>
            <pc:sldMk cId="2217765437" sldId="271"/>
            <ac:spMk id="3" creationId="{0A890C5F-DFC5-4884-A6BC-FB53819710F6}"/>
          </ac:spMkLst>
        </pc:spChg>
        <pc:spChg chg="add del">
          <ac:chgData name="Secondo Brunelli" userId="1361646665bb41ba" providerId="LiveId" clId="{CF369B47-2A2B-4D44-B6C1-6545DBB64BFE}" dt="2021-05-07T19:21:08.719" v="3194"/>
          <ac:spMkLst>
            <pc:docMk/>
            <pc:sldMk cId="2217765437" sldId="271"/>
            <ac:spMk id="4" creationId="{96AB807A-F182-4C38-8DCA-7E2FE43C87AA}"/>
          </ac:spMkLst>
        </pc:spChg>
        <pc:spChg chg="add del">
          <ac:chgData name="Secondo Brunelli" userId="1361646665bb41ba" providerId="LiveId" clId="{CF369B47-2A2B-4D44-B6C1-6545DBB64BFE}" dt="2021-05-07T19:21:08.719" v="3194"/>
          <ac:spMkLst>
            <pc:docMk/>
            <pc:sldMk cId="2217765437" sldId="271"/>
            <ac:spMk id="6" creationId="{A3428533-0321-4ABA-94D6-BC961BE6A403}"/>
          </ac:spMkLst>
        </pc:spChg>
        <pc:spChg chg="add del">
          <ac:chgData name="Secondo Brunelli" userId="1361646665bb41ba" providerId="LiveId" clId="{CF369B47-2A2B-4D44-B6C1-6545DBB64BFE}" dt="2021-05-07T19:21:08.719" v="3194"/>
          <ac:spMkLst>
            <pc:docMk/>
            <pc:sldMk cId="2217765437" sldId="271"/>
            <ac:spMk id="7" creationId="{3FED37CE-105E-445A-B86E-73E0A028BED7}"/>
          </ac:spMkLst>
        </pc:spChg>
        <pc:graphicFrameChg chg="add del mod">
          <ac:chgData name="Secondo Brunelli" userId="1361646665bb41ba" providerId="LiveId" clId="{CF369B47-2A2B-4D44-B6C1-6545DBB64BFE}" dt="2021-05-07T19:21:08.719" v="3194"/>
          <ac:graphicFrameMkLst>
            <pc:docMk/>
            <pc:sldMk cId="2217765437" sldId="271"/>
            <ac:graphicFrameMk id="5" creationId="{9CE92E12-6A62-4DAD-84F1-B0BDD1118686}"/>
          </ac:graphicFrameMkLst>
        </pc:graphicFrameChg>
        <pc:picChg chg="add mod">
          <ac:chgData name="Secondo Brunelli" userId="1361646665bb41ba" providerId="LiveId" clId="{CF369B47-2A2B-4D44-B6C1-6545DBB64BFE}" dt="2021-05-07T19:34:51.525" v="3197" actId="14100"/>
          <ac:picMkLst>
            <pc:docMk/>
            <pc:sldMk cId="2217765437" sldId="271"/>
            <ac:picMk id="8" creationId="{C800ECFA-970F-4ABA-9F06-B5DD9420AABC}"/>
          </ac:picMkLst>
        </pc:picChg>
        <pc:picChg chg="add del">
          <ac:chgData name="Secondo Brunelli" userId="1361646665bb41ba" providerId="LiveId" clId="{CF369B47-2A2B-4D44-B6C1-6545DBB64BFE}" dt="2021-05-07T19:21:08.719" v="3194"/>
          <ac:picMkLst>
            <pc:docMk/>
            <pc:sldMk cId="2217765437" sldId="271"/>
            <ac:picMk id="1030" creationId="{7B5C3C46-716F-4762-9471-DF171DE28EF6}"/>
          </ac:picMkLst>
        </pc:picChg>
        <pc:picChg chg="add del">
          <ac:chgData name="Secondo Brunelli" userId="1361646665bb41ba" providerId="LiveId" clId="{CF369B47-2A2B-4D44-B6C1-6545DBB64BFE}" dt="2021-05-07T19:21:08.719" v="3194"/>
          <ac:picMkLst>
            <pc:docMk/>
            <pc:sldMk cId="2217765437" sldId="271"/>
            <ac:picMk id="1031" creationId="{06CD457C-4BD0-4E6F-9932-4F5000011F23}"/>
          </ac:picMkLst>
        </pc:picChg>
        <pc:picChg chg="add del">
          <ac:chgData name="Secondo Brunelli" userId="1361646665bb41ba" providerId="LiveId" clId="{CF369B47-2A2B-4D44-B6C1-6545DBB64BFE}" dt="2021-05-07T19:21:08.719" v="3194"/>
          <ac:picMkLst>
            <pc:docMk/>
            <pc:sldMk cId="2217765437" sldId="271"/>
            <ac:picMk id="1032" creationId="{7AB2E677-DDB3-4A73-90FE-C24D477A491C}"/>
          </ac:picMkLst>
        </pc:picChg>
        <pc:picChg chg="add del">
          <ac:chgData name="Secondo Brunelli" userId="1361646665bb41ba" providerId="LiveId" clId="{CF369B47-2A2B-4D44-B6C1-6545DBB64BFE}" dt="2021-05-07T19:21:08.719" v="3194"/>
          <ac:picMkLst>
            <pc:docMk/>
            <pc:sldMk cId="2217765437" sldId="271"/>
            <ac:picMk id="1033" creationId="{23DEDAB9-CC78-415B-80E3-B717AEE507EB}"/>
          </ac:picMkLst>
        </pc:picChg>
        <pc:picChg chg="add del">
          <ac:chgData name="Secondo Brunelli" userId="1361646665bb41ba" providerId="LiveId" clId="{CF369B47-2A2B-4D44-B6C1-6545DBB64BFE}" dt="2021-05-07T19:21:08.719" v="3194"/>
          <ac:picMkLst>
            <pc:docMk/>
            <pc:sldMk cId="2217765437" sldId="271"/>
            <ac:picMk id="1034" creationId="{47A68758-692F-4826-B5AD-8E397C88EDFE}"/>
          </ac:picMkLst>
        </pc:picChg>
        <pc:picChg chg="add del">
          <ac:chgData name="Secondo Brunelli" userId="1361646665bb41ba" providerId="LiveId" clId="{CF369B47-2A2B-4D44-B6C1-6545DBB64BFE}" dt="2021-05-07T19:21:08.719" v="3194"/>
          <ac:picMkLst>
            <pc:docMk/>
            <pc:sldMk cId="2217765437" sldId="271"/>
            <ac:picMk id="1035" creationId="{7CFC7DD4-347D-4124-BC4D-DAD2F357517A}"/>
          </ac:picMkLst>
        </pc:picChg>
        <pc:picChg chg="add del">
          <ac:chgData name="Secondo Brunelli" userId="1361646665bb41ba" providerId="LiveId" clId="{CF369B47-2A2B-4D44-B6C1-6545DBB64BFE}" dt="2021-05-07T19:21:08.719" v="3194"/>
          <ac:picMkLst>
            <pc:docMk/>
            <pc:sldMk cId="2217765437" sldId="271"/>
            <ac:picMk id="1036" creationId="{714A4D19-21C1-46E1-9DA5-39C4B10470E5}"/>
          </ac:picMkLst>
        </pc:picChg>
        <pc:picChg chg="add del">
          <ac:chgData name="Secondo Brunelli" userId="1361646665bb41ba" providerId="LiveId" clId="{CF369B47-2A2B-4D44-B6C1-6545DBB64BFE}" dt="2021-05-07T19:21:08.719" v="3194"/>
          <ac:picMkLst>
            <pc:docMk/>
            <pc:sldMk cId="2217765437" sldId="271"/>
            <ac:picMk id="1037" creationId="{6FD8EE82-ACFD-4AC8-A068-E3E6A4B146BC}"/>
          </ac:picMkLst>
        </pc:picChg>
        <pc:picChg chg="add del">
          <ac:chgData name="Secondo Brunelli" userId="1361646665bb41ba" providerId="LiveId" clId="{CF369B47-2A2B-4D44-B6C1-6545DBB64BFE}" dt="2021-05-07T19:21:08.719" v="3194"/>
          <ac:picMkLst>
            <pc:docMk/>
            <pc:sldMk cId="2217765437" sldId="271"/>
            <ac:picMk id="1038" creationId="{E5650472-E6C1-45D0-90F7-78ECF229CFB5}"/>
          </ac:picMkLst>
        </pc:picChg>
        <pc:picChg chg="add del">
          <ac:chgData name="Secondo Brunelli" userId="1361646665bb41ba" providerId="LiveId" clId="{CF369B47-2A2B-4D44-B6C1-6545DBB64BFE}" dt="2021-05-07T19:21:08.719" v="3194"/>
          <ac:picMkLst>
            <pc:docMk/>
            <pc:sldMk cId="2217765437" sldId="271"/>
            <ac:picMk id="1039" creationId="{1485E633-FDDF-4215-9302-3995A64CF28E}"/>
          </ac:picMkLst>
        </pc:picChg>
        <pc:picChg chg="add del">
          <ac:chgData name="Secondo Brunelli" userId="1361646665bb41ba" providerId="LiveId" clId="{CF369B47-2A2B-4D44-B6C1-6545DBB64BFE}" dt="2021-05-07T19:21:08.719" v="3194"/>
          <ac:picMkLst>
            <pc:docMk/>
            <pc:sldMk cId="2217765437" sldId="271"/>
            <ac:picMk id="1040" creationId="{D31FA6F0-883B-458F-8597-31260398F029}"/>
          </ac:picMkLst>
        </pc:picChg>
        <pc:picChg chg="add del">
          <ac:chgData name="Secondo Brunelli" userId="1361646665bb41ba" providerId="LiveId" clId="{CF369B47-2A2B-4D44-B6C1-6545DBB64BFE}" dt="2021-05-07T19:21:08.719" v="3194"/>
          <ac:picMkLst>
            <pc:docMk/>
            <pc:sldMk cId="2217765437" sldId="271"/>
            <ac:picMk id="1041" creationId="{0FA445F8-FC57-4016-B098-26CC32FAFD9E}"/>
          </ac:picMkLst>
        </pc:picChg>
        <pc:picChg chg="add del">
          <ac:chgData name="Secondo Brunelli" userId="1361646665bb41ba" providerId="LiveId" clId="{CF369B47-2A2B-4D44-B6C1-6545DBB64BFE}" dt="2021-05-07T19:21:08.719" v="3194"/>
          <ac:picMkLst>
            <pc:docMk/>
            <pc:sldMk cId="2217765437" sldId="271"/>
            <ac:picMk id="1042" creationId="{506F2ABE-6AD1-4658-AC8C-E9864836FB0B}"/>
          </ac:picMkLst>
        </pc:picChg>
        <pc:picChg chg="add del">
          <ac:chgData name="Secondo Brunelli" userId="1361646665bb41ba" providerId="LiveId" clId="{CF369B47-2A2B-4D44-B6C1-6545DBB64BFE}" dt="2021-05-07T19:21:08.719" v="3194"/>
          <ac:picMkLst>
            <pc:docMk/>
            <pc:sldMk cId="2217765437" sldId="271"/>
            <ac:picMk id="1043" creationId="{B60BE61B-8A14-4595-A611-93E080431874}"/>
          </ac:picMkLst>
        </pc:picChg>
        <pc:picChg chg="add del">
          <ac:chgData name="Secondo Brunelli" userId="1361646665bb41ba" providerId="LiveId" clId="{CF369B47-2A2B-4D44-B6C1-6545DBB64BFE}" dt="2021-05-07T19:21:08.719" v="3194"/>
          <ac:picMkLst>
            <pc:docMk/>
            <pc:sldMk cId="2217765437" sldId="271"/>
            <ac:picMk id="1044" creationId="{C18ED495-4924-4714-B1A6-6DC56878C3C8}"/>
          </ac:picMkLst>
        </pc:picChg>
        <pc:picChg chg="add del">
          <ac:chgData name="Secondo Brunelli" userId="1361646665bb41ba" providerId="LiveId" clId="{CF369B47-2A2B-4D44-B6C1-6545DBB64BFE}" dt="2021-05-07T19:21:08.719" v="3194"/>
          <ac:picMkLst>
            <pc:docMk/>
            <pc:sldMk cId="2217765437" sldId="271"/>
            <ac:picMk id="1045" creationId="{C2CE042F-5CE2-4AE1-91E4-AD99D314514D}"/>
          </ac:picMkLst>
        </pc:picChg>
        <pc:picChg chg="add del">
          <ac:chgData name="Secondo Brunelli" userId="1361646665bb41ba" providerId="LiveId" clId="{CF369B47-2A2B-4D44-B6C1-6545DBB64BFE}" dt="2021-05-07T19:21:08.719" v="3194"/>
          <ac:picMkLst>
            <pc:docMk/>
            <pc:sldMk cId="2217765437" sldId="271"/>
            <ac:picMk id="1046" creationId="{394FC966-9058-44F8-AB8A-0F666E83BBB1}"/>
          </ac:picMkLst>
        </pc:picChg>
        <pc:picChg chg="add del">
          <ac:chgData name="Secondo Brunelli" userId="1361646665bb41ba" providerId="LiveId" clId="{CF369B47-2A2B-4D44-B6C1-6545DBB64BFE}" dt="2021-05-07T19:21:08.719" v="3194"/>
          <ac:picMkLst>
            <pc:docMk/>
            <pc:sldMk cId="2217765437" sldId="271"/>
            <ac:picMk id="1047" creationId="{898B0043-2D67-478A-B867-4E06E5F362B6}"/>
          </ac:picMkLst>
        </pc:picChg>
        <pc:picChg chg="add del">
          <ac:chgData name="Secondo Brunelli" userId="1361646665bb41ba" providerId="LiveId" clId="{CF369B47-2A2B-4D44-B6C1-6545DBB64BFE}" dt="2021-05-07T19:21:08.719" v="3194"/>
          <ac:picMkLst>
            <pc:docMk/>
            <pc:sldMk cId="2217765437" sldId="271"/>
            <ac:picMk id="1048" creationId="{5DE00915-EFAF-40F1-982C-A5F421BD5B6F}"/>
          </ac:picMkLst>
        </pc:picChg>
        <pc:picChg chg="add del">
          <ac:chgData name="Secondo Brunelli" userId="1361646665bb41ba" providerId="LiveId" clId="{CF369B47-2A2B-4D44-B6C1-6545DBB64BFE}" dt="2021-05-07T19:21:08.719" v="3194"/>
          <ac:picMkLst>
            <pc:docMk/>
            <pc:sldMk cId="2217765437" sldId="271"/>
            <ac:picMk id="1049" creationId="{88402351-693F-4A4A-8364-848084AB94B6}"/>
          </ac:picMkLst>
        </pc:picChg>
        <pc:picChg chg="add del">
          <ac:chgData name="Secondo Brunelli" userId="1361646665bb41ba" providerId="LiveId" clId="{CF369B47-2A2B-4D44-B6C1-6545DBB64BFE}" dt="2021-05-07T19:21:08.719" v="3194"/>
          <ac:picMkLst>
            <pc:docMk/>
            <pc:sldMk cId="2217765437" sldId="271"/>
            <ac:picMk id="1050" creationId="{D2A9ABDF-4C5A-402E-8AF8-5D3A2C6A8A06}"/>
          </ac:picMkLst>
        </pc:picChg>
        <pc:picChg chg="add del">
          <ac:chgData name="Secondo Brunelli" userId="1361646665bb41ba" providerId="LiveId" clId="{CF369B47-2A2B-4D44-B6C1-6545DBB64BFE}" dt="2021-05-07T19:21:08.719" v="3194"/>
          <ac:picMkLst>
            <pc:docMk/>
            <pc:sldMk cId="2217765437" sldId="271"/>
            <ac:picMk id="1051" creationId="{BD05A5AC-DA30-4139-86FE-9C3361592B81}"/>
          </ac:picMkLst>
        </pc:picChg>
        <pc:picChg chg="add del">
          <ac:chgData name="Secondo Brunelli" userId="1361646665bb41ba" providerId="LiveId" clId="{CF369B47-2A2B-4D44-B6C1-6545DBB64BFE}" dt="2021-05-07T19:21:08.719" v="3194"/>
          <ac:picMkLst>
            <pc:docMk/>
            <pc:sldMk cId="2217765437" sldId="271"/>
            <ac:picMk id="1052" creationId="{D3375B84-64AC-4510-9D69-1719C4C26CA2}"/>
          </ac:picMkLst>
        </pc:picChg>
        <pc:picChg chg="add del">
          <ac:chgData name="Secondo Brunelli" userId="1361646665bb41ba" providerId="LiveId" clId="{CF369B47-2A2B-4D44-B6C1-6545DBB64BFE}" dt="2021-05-07T19:21:08.719" v="3194"/>
          <ac:picMkLst>
            <pc:docMk/>
            <pc:sldMk cId="2217765437" sldId="271"/>
            <ac:picMk id="1053" creationId="{7334977B-36D2-47DE-BD61-BFABDC00A3F9}"/>
          </ac:picMkLst>
        </pc:picChg>
        <pc:picChg chg="add del">
          <ac:chgData name="Secondo Brunelli" userId="1361646665bb41ba" providerId="LiveId" clId="{CF369B47-2A2B-4D44-B6C1-6545DBB64BFE}" dt="2021-05-07T19:21:08.719" v="3194"/>
          <ac:picMkLst>
            <pc:docMk/>
            <pc:sldMk cId="2217765437" sldId="271"/>
            <ac:picMk id="1054" creationId="{88FEF96F-4A28-4054-9A7A-5AA6B19CAAC0}"/>
          </ac:picMkLst>
        </pc:picChg>
        <pc:picChg chg="add del">
          <ac:chgData name="Secondo Brunelli" userId="1361646665bb41ba" providerId="LiveId" clId="{CF369B47-2A2B-4D44-B6C1-6545DBB64BFE}" dt="2021-05-07T19:21:08.719" v="3194"/>
          <ac:picMkLst>
            <pc:docMk/>
            <pc:sldMk cId="2217765437" sldId="271"/>
            <ac:picMk id="1055" creationId="{702A621A-9205-4D05-9893-1BBCF9EA8390}"/>
          </ac:picMkLst>
        </pc:picChg>
        <pc:picChg chg="add del">
          <ac:chgData name="Secondo Brunelli" userId="1361646665bb41ba" providerId="LiveId" clId="{CF369B47-2A2B-4D44-B6C1-6545DBB64BFE}" dt="2021-05-07T19:21:08.719" v="3194"/>
          <ac:picMkLst>
            <pc:docMk/>
            <pc:sldMk cId="2217765437" sldId="271"/>
            <ac:picMk id="1056" creationId="{7BFFD914-CEA7-4C8F-AF93-E11CEF044A64}"/>
          </ac:picMkLst>
        </pc:picChg>
        <pc:picChg chg="add del">
          <ac:chgData name="Secondo Brunelli" userId="1361646665bb41ba" providerId="LiveId" clId="{CF369B47-2A2B-4D44-B6C1-6545DBB64BFE}" dt="2021-05-07T19:21:08.719" v="3194"/>
          <ac:picMkLst>
            <pc:docMk/>
            <pc:sldMk cId="2217765437" sldId="271"/>
            <ac:picMk id="1057" creationId="{3A54BA9B-CC13-4FDE-9B9A-F3422187E058}"/>
          </ac:picMkLst>
        </pc:picChg>
        <pc:picChg chg="add del">
          <ac:chgData name="Secondo Brunelli" userId="1361646665bb41ba" providerId="LiveId" clId="{CF369B47-2A2B-4D44-B6C1-6545DBB64BFE}" dt="2021-05-07T19:21:08.719" v="3194"/>
          <ac:picMkLst>
            <pc:docMk/>
            <pc:sldMk cId="2217765437" sldId="271"/>
            <ac:picMk id="1058" creationId="{5DB59FEA-C703-4F02-A2C6-1F156F489B40}"/>
          </ac:picMkLst>
        </pc:picChg>
        <pc:picChg chg="add del">
          <ac:chgData name="Secondo Brunelli" userId="1361646665bb41ba" providerId="LiveId" clId="{CF369B47-2A2B-4D44-B6C1-6545DBB64BFE}" dt="2021-05-07T19:21:08.719" v="3194"/>
          <ac:picMkLst>
            <pc:docMk/>
            <pc:sldMk cId="2217765437" sldId="271"/>
            <ac:picMk id="1059" creationId="{62D67ABC-DF58-4645-A5C4-52D4DF8A0B27}"/>
          </ac:picMkLst>
        </pc:picChg>
        <pc:picChg chg="add del">
          <ac:chgData name="Secondo Brunelli" userId="1361646665bb41ba" providerId="LiveId" clId="{CF369B47-2A2B-4D44-B6C1-6545DBB64BFE}" dt="2021-05-07T19:21:08.719" v="3194"/>
          <ac:picMkLst>
            <pc:docMk/>
            <pc:sldMk cId="2217765437" sldId="271"/>
            <ac:picMk id="1060" creationId="{8878FD01-5509-4E8A-8FC2-904F565C9510}"/>
          </ac:picMkLst>
        </pc:picChg>
        <pc:picChg chg="add del">
          <ac:chgData name="Secondo Brunelli" userId="1361646665bb41ba" providerId="LiveId" clId="{CF369B47-2A2B-4D44-B6C1-6545DBB64BFE}" dt="2021-05-07T19:21:08.719" v="3194"/>
          <ac:picMkLst>
            <pc:docMk/>
            <pc:sldMk cId="2217765437" sldId="271"/>
            <ac:picMk id="1061" creationId="{64B43415-EABF-4663-9BA9-1C48F79959DF}"/>
          </ac:picMkLst>
        </pc:picChg>
        <pc:picChg chg="add del">
          <ac:chgData name="Secondo Brunelli" userId="1361646665bb41ba" providerId="LiveId" clId="{CF369B47-2A2B-4D44-B6C1-6545DBB64BFE}" dt="2021-05-07T19:21:08.719" v="3194"/>
          <ac:picMkLst>
            <pc:docMk/>
            <pc:sldMk cId="2217765437" sldId="271"/>
            <ac:picMk id="1062" creationId="{545D5C14-C39C-43E7-8C65-8C59DCBC8ED6}"/>
          </ac:picMkLst>
        </pc:picChg>
        <pc:picChg chg="add del">
          <ac:chgData name="Secondo Brunelli" userId="1361646665bb41ba" providerId="LiveId" clId="{CF369B47-2A2B-4D44-B6C1-6545DBB64BFE}" dt="2021-05-07T19:21:08.719" v="3194"/>
          <ac:picMkLst>
            <pc:docMk/>
            <pc:sldMk cId="2217765437" sldId="271"/>
            <ac:picMk id="1063" creationId="{E403C410-069E-40B1-9DE0-AFD2EAA0433F}"/>
          </ac:picMkLst>
        </pc:picChg>
        <pc:picChg chg="add del">
          <ac:chgData name="Secondo Brunelli" userId="1361646665bb41ba" providerId="LiveId" clId="{CF369B47-2A2B-4D44-B6C1-6545DBB64BFE}" dt="2021-05-07T19:21:08.719" v="3194"/>
          <ac:picMkLst>
            <pc:docMk/>
            <pc:sldMk cId="2217765437" sldId="271"/>
            <ac:picMk id="1064" creationId="{FEF78269-4461-49E8-AE62-5262C4AF6C7D}"/>
          </ac:picMkLst>
        </pc:picChg>
        <pc:picChg chg="add del">
          <ac:chgData name="Secondo Brunelli" userId="1361646665bb41ba" providerId="LiveId" clId="{CF369B47-2A2B-4D44-B6C1-6545DBB64BFE}" dt="2021-05-07T19:21:08.719" v="3194"/>
          <ac:picMkLst>
            <pc:docMk/>
            <pc:sldMk cId="2217765437" sldId="271"/>
            <ac:picMk id="1065" creationId="{33F46BD1-D859-4DAC-98B2-2C36D81F715A}"/>
          </ac:picMkLst>
        </pc:picChg>
        <pc:picChg chg="add del">
          <ac:chgData name="Secondo Brunelli" userId="1361646665bb41ba" providerId="LiveId" clId="{CF369B47-2A2B-4D44-B6C1-6545DBB64BFE}" dt="2021-05-07T19:21:08.719" v="3194"/>
          <ac:picMkLst>
            <pc:docMk/>
            <pc:sldMk cId="2217765437" sldId="271"/>
            <ac:picMk id="1066" creationId="{DF8D199E-28D2-4CCD-AB0B-0C53C5114482}"/>
          </ac:picMkLst>
        </pc:picChg>
        <pc:picChg chg="add del">
          <ac:chgData name="Secondo Brunelli" userId="1361646665bb41ba" providerId="LiveId" clId="{CF369B47-2A2B-4D44-B6C1-6545DBB64BFE}" dt="2021-05-07T19:21:08.719" v="3194"/>
          <ac:picMkLst>
            <pc:docMk/>
            <pc:sldMk cId="2217765437" sldId="271"/>
            <ac:picMk id="1067" creationId="{ED464BA5-7812-4C3E-B54A-D48577DFCE9F}"/>
          </ac:picMkLst>
        </pc:picChg>
        <pc:picChg chg="add del">
          <ac:chgData name="Secondo Brunelli" userId="1361646665bb41ba" providerId="LiveId" clId="{CF369B47-2A2B-4D44-B6C1-6545DBB64BFE}" dt="2021-05-07T19:21:08.719" v="3194"/>
          <ac:picMkLst>
            <pc:docMk/>
            <pc:sldMk cId="2217765437" sldId="271"/>
            <ac:picMk id="1068" creationId="{3A0BA52B-7444-4A3D-9FA4-4CC8DA02A73E}"/>
          </ac:picMkLst>
        </pc:picChg>
      </pc:sldChg>
      <pc:sldChg chg="addSp delSp modSp new mod">
        <pc:chgData name="Secondo Brunelli" userId="1361646665bb41ba" providerId="LiveId" clId="{CF369B47-2A2B-4D44-B6C1-6545DBB64BFE}" dt="2021-05-07T19:45:44.119" v="3230" actId="27636"/>
        <pc:sldMkLst>
          <pc:docMk/>
          <pc:sldMk cId="880301784" sldId="272"/>
        </pc:sldMkLst>
        <pc:spChg chg="mod">
          <ac:chgData name="Secondo Brunelli" userId="1361646665bb41ba" providerId="LiveId" clId="{CF369B47-2A2B-4D44-B6C1-6545DBB64BFE}" dt="2021-05-07T19:45:44.119" v="3230" actId="27636"/>
          <ac:spMkLst>
            <pc:docMk/>
            <pc:sldMk cId="880301784" sldId="272"/>
            <ac:spMk id="2" creationId="{E663A738-05CE-44C4-B76D-2DC0723CC101}"/>
          </ac:spMkLst>
        </pc:spChg>
        <pc:spChg chg="del">
          <ac:chgData name="Secondo Brunelli" userId="1361646665bb41ba" providerId="LiveId" clId="{CF369B47-2A2B-4D44-B6C1-6545DBB64BFE}" dt="2021-05-07T19:44:57.386" v="3222"/>
          <ac:spMkLst>
            <pc:docMk/>
            <pc:sldMk cId="880301784" sldId="272"/>
            <ac:spMk id="3" creationId="{A497BCD7-7BB1-421E-A884-ECC187E77469}"/>
          </ac:spMkLst>
        </pc:spChg>
        <pc:picChg chg="add mod">
          <ac:chgData name="Secondo Brunelli" userId="1361646665bb41ba" providerId="LiveId" clId="{CF369B47-2A2B-4D44-B6C1-6545DBB64BFE}" dt="2021-05-07T19:45:06.502" v="3224" actId="14100"/>
          <ac:picMkLst>
            <pc:docMk/>
            <pc:sldMk cId="880301784" sldId="272"/>
            <ac:picMk id="4" creationId="{51BFD7B2-5B1D-4C15-B3B7-44DAB754E122}"/>
          </ac:picMkLst>
        </pc:picChg>
      </pc:sldChg>
      <pc:sldChg chg="addSp delSp modSp new mod">
        <pc:chgData name="Secondo Brunelli" userId="1361646665bb41ba" providerId="LiveId" clId="{CF369B47-2A2B-4D44-B6C1-6545DBB64BFE}" dt="2021-05-07T19:55:39.074" v="3406" actId="20577"/>
        <pc:sldMkLst>
          <pc:docMk/>
          <pc:sldMk cId="56258830" sldId="273"/>
        </pc:sldMkLst>
        <pc:spChg chg="mod">
          <ac:chgData name="Secondo Brunelli" userId="1361646665bb41ba" providerId="LiveId" clId="{CF369B47-2A2B-4D44-B6C1-6545DBB64BFE}" dt="2021-05-07T19:55:39.074" v="3406" actId="20577"/>
          <ac:spMkLst>
            <pc:docMk/>
            <pc:sldMk cId="56258830" sldId="273"/>
            <ac:spMk id="2" creationId="{C386FAE5-0DBE-4BAC-9E5F-657CB681EACC}"/>
          </ac:spMkLst>
        </pc:spChg>
        <pc:spChg chg="del">
          <ac:chgData name="Secondo Brunelli" userId="1361646665bb41ba" providerId="LiveId" clId="{CF369B47-2A2B-4D44-B6C1-6545DBB64BFE}" dt="2021-05-07T19:53:46.231" v="3232"/>
          <ac:spMkLst>
            <pc:docMk/>
            <pc:sldMk cId="56258830" sldId="273"/>
            <ac:spMk id="3" creationId="{52AA6BF8-19CA-4814-9452-3AE1F851B02D}"/>
          </ac:spMkLst>
        </pc:spChg>
        <pc:picChg chg="add mod">
          <ac:chgData name="Secondo Brunelli" userId="1361646665bb41ba" providerId="LiveId" clId="{CF369B47-2A2B-4D44-B6C1-6545DBB64BFE}" dt="2021-05-07T19:53:56.197" v="3234" actId="14100"/>
          <ac:picMkLst>
            <pc:docMk/>
            <pc:sldMk cId="56258830" sldId="273"/>
            <ac:picMk id="4" creationId="{A7FFF8B0-BF48-424D-A078-3B71412FA866}"/>
          </ac:picMkLst>
        </pc:picChg>
      </pc:sldChg>
      <pc:sldChg chg="new del">
        <pc:chgData name="Secondo Brunelli" userId="1361646665bb41ba" providerId="LiveId" clId="{CF369B47-2A2B-4D44-B6C1-6545DBB64BFE}" dt="2021-05-07T20:23:24.287" v="3844" actId="47"/>
        <pc:sldMkLst>
          <pc:docMk/>
          <pc:sldMk cId="3782235652" sldId="274"/>
        </pc:sldMkLst>
      </pc:sldChg>
      <pc:sldChg chg="new del">
        <pc:chgData name="Secondo Brunelli" userId="1361646665bb41ba" providerId="LiveId" clId="{CF369B47-2A2B-4D44-B6C1-6545DBB64BFE}" dt="2021-05-07T20:23:25.949" v="3845" actId="47"/>
        <pc:sldMkLst>
          <pc:docMk/>
          <pc:sldMk cId="2496178858" sldId="27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B96CBE-E185-4990-8833-C67EA3548F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E60C7E2-E972-4DDD-9B27-27D93A5ACB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BAAD6C-F995-4422-80B4-217C46F36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2442-ADE2-4C47-B366-984943A16E3C}" type="datetimeFigureOut">
              <a:rPr lang="it-IT" smtClean="0"/>
              <a:t>07/05/2021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A55B4B-78E2-4A43-87D7-646CD0965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2EE56E-6C2F-4517-B7A7-4BFA2EB6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A139-A63D-4F32-8872-ADA71DCEFD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2062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8CCB86-4070-4F77-81EE-5E171D738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83A86B9-933F-4156-AC4E-820A61B77A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C3F407-58A9-4FDE-B386-A18D533B5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2442-ADE2-4C47-B366-984943A16E3C}" type="datetimeFigureOut">
              <a:rPr lang="it-IT" smtClean="0"/>
              <a:t>07/05/2021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A6E608-245E-48AB-A3B1-1AB2D530B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B4FBA9-CD65-43B3-BF18-7B2DF81C8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A139-A63D-4F32-8872-ADA71DCEFD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166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E21AC30-107C-47C4-9491-335DBCB643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3B6BE5F-E8A2-4DAB-B482-008CE46F4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1F7EEF-8E2C-44E6-8528-FAA4081B8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2442-ADE2-4C47-B366-984943A16E3C}" type="datetimeFigureOut">
              <a:rPr lang="it-IT" smtClean="0"/>
              <a:t>07/05/2021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AEA0C9-BBF3-45F6-8A2C-126AB9C42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DE983A-6D82-4E6C-A5E6-B89915625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A139-A63D-4F32-8872-ADA71DCEFD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1952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0066AD-D881-4B2D-AFA1-AC4C4FB33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9208F5-BCB4-40CB-9876-148906A34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0432A0-4357-494C-8A29-AF337B43F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2442-ADE2-4C47-B366-984943A16E3C}" type="datetimeFigureOut">
              <a:rPr lang="it-IT" smtClean="0"/>
              <a:t>07/05/2021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6345F1-4685-411D-AE8D-827312DC5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C0236D-88E0-4D1C-88F2-E7F582103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A139-A63D-4F32-8872-ADA71DCEFD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4862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FEF2FE-3DF8-48C3-B237-681F0A60C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4D7DB59-9811-4D0F-9DDC-BC63A5E69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9D8494-B5C0-42B7-80DC-6F7F0DCBD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2442-ADE2-4C47-B366-984943A16E3C}" type="datetimeFigureOut">
              <a:rPr lang="it-IT" smtClean="0"/>
              <a:t>07/05/2021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666B41-6B96-4942-A3A4-007C9CF84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81FA83-2511-421A-A1A3-B6725F300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A139-A63D-4F32-8872-ADA71DCEFD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299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9274A6-8DF8-4C9D-AB05-84402EC2F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85DAD0-8FC5-418B-9E21-7CB21BB827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B23E3AC-B7B0-4410-89BC-F24105BA2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1BF3E75-0586-427C-AA91-1489CF1FB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2442-ADE2-4C47-B366-984943A16E3C}" type="datetimeFigureOut">
              <a:rPr lang="it-IT" smtClean="0"/>
              <a:t>07/05/2021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AACF611-4A8F-4EFD-AD69-113C86D90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D5345C-E73E-4020-BA1E-FDF2078C6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A139-A63D-4F32-8872-ADA71DCEFD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461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D49CAE-06BF-4C9B-9375-150B15E1F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45690E-C614-44FE-B5DA-61F853CBE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855103C-1DBF-49ED-A1E4-B6BBC7EEA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C6CB596-EBCA-42EF-A006-D56C29348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D18B40B-91D0-4CA6-AC47-CAD45C0C17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5B54DCB-2981-41E7-82D8-3E58380A8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2442-ADE2-4C47-B366-984943A16E3C}" type="datetimeFigureOut">
              <a:rPr lang="it-IT" smtClean="0"/>
              <a:t>07/05/2021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D982581-A154-41BF-AFC4-68D0AB28B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6DF0592-FF83-4AEF-A8D9-A060C338E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A139-A63D-4F32-8872-ADA71DCEFD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0135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E9140C-FAB3-4B6D-BAAC-74674CCFF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934C90D-1462-4029-8B79-429BFE0DF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2442-ADE2-4C47-B366-984943A16E3C}" type="datetimeFigureOut">
              <a:rPr lang="it-IT" smtClean="0"/>
              <a:t>07/05/2021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0E074C3-E402-4E25-A3EA-AAE112AA7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553ADD4-E30D-4438-88D9-66B404C06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A139-A63D-4F32-8872-ADA71DCEFD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2909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10FEE12-A4B5-4B64-92D6-AC6E9D271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2442-ADE2-4C47-B366-984943A16E3C}" type="datetimeFigureOut">
              <a:rPr lang="it-IT" smtClean="0"/>
              <a:t>07/05/2021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70067A1-A3A6-4BAB-8AF1-D87B5F038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596B3D5-A07B-48A2-8FE6-628ACC1FC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A139-A63D-4F32-8872-ADA71DCEFD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115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6D5F4E-F83A-4861-B976-6A0717F36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7DBB93-918F-4538-9E12-8C3A597F4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4F0D5CB-723D-4870-B65D-48599EB6F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F75E936-2F7B-4B26-A70F-10525E6E3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2442-ADE2-4C47-B366-984943A16E3C}" type="datetimeFigureOut">
              <a:rPr lang="it-IT" smtClean="0"/>
              <a:t>07/05/2021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EB94E41-354D-4E8D-808C-BEFF53A27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7607E37-C316-4FF0-B605-25362E40B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A139-A63D-4F32-8872-ADA71DCEFD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3303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EADF77-1F95-423E-A2AF-EFA2695B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9567923-B556-44FC-9894-5C756E8DAE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494AA5C-B356-4C0E-A2B7-655081E16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AA08704-A40B-4387-8F43-0AC5E1355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2442-ADE2-4C47-B366-984943A16E3C}" type="datetimeFigureOut">
              <a:rPr lang="it-IT" smtClean="0"/>
              <a:t>07/05/2021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5DA7E0-DA0B-4B6C-B2D7-E242C6737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234E2F3-06F6-410D-B582-BDF7BA22C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A139-A63D-4F32-8872-ADA71DCEFD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0032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E8AECCA-3AFD-4B5D-A27C-814F6E07D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E76A5B3-863B-41C1-95E3-5EDC2C853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D154DD8-D118-4895-A412-56D3F91F73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2442-ADE2-4C47-B366-984943A16E3C}" type="datetimeFigureOut">
              <a:rPr lang="it-IT" smtClean="0"/>
              <a:t>07/05/2021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D1FA80-1F88-4039-9F0B-2A752EF88C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ABD81B-DDE0-4BB4-95C7-00FA1EDE3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3A139-A63D-4F32-8872-ADA71DCEFD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732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272EF7-738D-45E7-B89B-46BC9E61C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456" y="365125"/>
            <a:ext cx="8680704" cy="1325563"/>
          </a:xfrm>
        </p:spPr>
        <p:txBody>
          <a:bodyPr>
            <a:normAutofit/>
          </a:bodyPr>
          <a:lstStyle/>
          <a:p>
            <a:r>
              <a:rPr lang="it-IT" sz="2000" dirty="0"/>
              <a:t>GENNAIO, </a:t>
            </a:r>
            <a:r>
              <a:rPr lang="it-IT" sz="2000" dirty="0" err="1"/>
              <a:t>givane</a:t>
            </a:r>
            <a:r>
              <a:rPr lang="it-IT" sz="2000" dirty="0"/>
              <a:t> contadino che porta grande ramo di quercia per scaldare la casa. Buon panneggio della veste, raffigurazione </a:t>
            </a:r>
            <a:r>
              <a:rPr lang="it-IT" sz="2000" dirty="0" err="1"/>
              <a:t>meticoosa</a:t>
            </a:r>
            <a:r>
              <a:rPr lang="it-IT" sz="2000" dirty="0"/>
              <a:t> degli stivali di cuoio. Cartiglio con nome del mese.</a:t>
            </a:r>
            <a:br>
              <a:rPr lang="it-IT" sz="2000" dirty="0"/>
            </a:br>
            <a:r>
              <a:rPr lang="it-IT" sz="2000" dirty="0"/>
              <a:t>Segno zodiacale: Acquario, raffigurato, in modo inconsueto, nelle due onde.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9468E0AD-4D4D-40D7-8575-B000E87C16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971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49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1AB789-0832-4FD4-8377-7BDD00747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304" y="365125"/>
            <a:ext cx="8778240" cy="1325563"/>
          </a:xfrm>
        </p:spPr>
        <p:txBody>
          <a:bodyPr>
            <a:normAutofit/>
          </a:bodyPr>
          <a:lstStyle/>
          <a:p>
            <a:r>
              <a:rPr lang="it-IT" sz="1800" dirty="0"/>
              <a:t>SETTEMBRE, contadino che indossa tunica pesante ed una cuffia </a:t>
            </a:r>
            <a:r>
              <a:rPr lang="it-IT" sz="1800" dirty="0" err="1"/>
              <a:t>pdi</a:t>
            </a:r>
            <a:r>
              <a:rPr lang="it-IT" sz="1800" dirty="0"/>
              <a:t> cotone </a:t>
            </a:r>
            <a:r>
              <a:rPr lang="it-IT" sz="1800" dirty="0" err="1"/>
              <a:t>er</a:t>
            </a:r>
            <a:r>
              <a:rPr lang="it-IT" sz="1800" dirty="0"/>
              <a:t> proteggersi dal freddo – porta sulle spalle cesto di vimini colmo di uva.  In alto a destra un rapace tiene nel becco un chicco di uva: simbolo dei danni che il raccolto può subire.</a:t>
            </a:r>
            <a:br>
              <a:rPr lang="it-IT" sz="1800" dirty="0"/>
            </a:br>
            <a:r>
              <a:rPr lang="it-IT" sz="1800" dirty="0"/>
              <a:t>Segno </a:t>
            </a:r>
            <a:r>
              <a:rPr lang="it-IT" sz="1800" dirty="0" err="1"/>
              <a:t>zodiale</a:t>
            </a:r>
            <a:r>
              <a:rPr lang="it-IT" sz="1800" dirty="0"/>
              <a:t>: i due piatti della Bilancia tenuta da una mano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00FA0749-69B4-4530-8126-413531D34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950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62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BF2BDA-DCE8-4371-A3B9-C36DA8990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304" y="365125"/>
            <a:ext cx="8827008" cy="1325563"/>
          </a:xfrm>
        </p:spPr>
        <p:txBody>
          <a:bodyPr>
            <a:normAutofit/>
          </a:bodyPr>
          <a:lstStyle/>
          <a:p>
            <a:r>
              <a:rPr lang="it-IT" sz="2000" dirty="0"/>
              <a:t>OTTOBRE. Contadino con </a:t>
            </a:r>
            <a:r>
              <a:rPr lang="it-IT" sz="2000" dirty="0" err="1"/>
              <a:t>con</a:t>
            </a:r>
            <a:r>
              <a:rPr lang="it-IT" sz="2000" dirty="0"/>
              <a:t> capello a punta che ara con lunga vanga di legno.</a:t>
            </a:r>
            <a:br>
              <a:rPr lang="it-IT" sz="2000" dirty="0"/>
            </a:br>
            <a:r>
              <a:rPr lang="it-IT" sz="2000" dirty="0"/>
              <a:t>Segno zodiacale: lo Scorpione, in alto, a sinistra.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6714065-59A0-491F-97A6-1E7149CD4C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928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76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70797F-0F3A-433E-A173-149AF4DBB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1152" y="365125"/>
            <a:ext cx="8948928" cy="5462651"/>
          </a:xfrm>
        </p:spPr>
        <p:txBody>
          <a:bodyPr>
            <a:normAutofit/>
          </a:bodyPr>
          <a:lstStyle/>
          <a:p>
            <a:r>
              <a:rPr lang="it-IT" sz="2000" dirty="0"/>
              <a:t>NOVEMBRE. </a:t>
            </a:r>
            <a:r>
              <a:rPr lang="it-IT" sz="2000" dirty="0" err="1"/>
              <a:t>E’inserita</a:t>
            </a:r>
            <a:r>
              <a:rPr lang="it-IT" sz="2000" dirty="0"/>
              <a:t> una attività molto importante a Venezia, l’uccellaggione, praticata nel periodo prenatalizio. </a:t>
            </a:r>
            <a:r>
              <a:rPr lang="it-IT" sz="2000" dirty="0" err="1"/>
              <a:t>Uncontadino</a:t>
            </a:r>
            <a:r>
              <a:rPr lang="it-IT" sz="2000" dirty="0"/>
              <a:t> impegnato a recuperare un volatile </a:t>
            </a:r>
            <a:r>
              <a:rPr lang="it-IT" sz="2000" dirty="0" err="1"/>
              <a:t>impigliat</a:t>
            </a:r>
            <a:r>
              <a:rPr lang="it-IT" sz="2000" dirty="0"/>
              <a:t> </a:t>
            </a:r>
            <a:r>
              <a:rPr lang="it-IT" sz="2000" dirty="0" err="1"/>
              <a:t>ocon</a:t>
            </a:r>
            <a:r>
              <a:rPr lang="it-IT" sz="2000" dirty="0"/>
              <a:t> altre tre tra i rami di un cespuglio, cosparso di sostanza collosa.</a:t>
            </a:r>
            <a:br>
              <a:rPr lang="it-IT" sz="2000" dirty="0"/>
            </a:br>
            <a:r>
              <a:rPr lang="it-IT" sz="2000" dirty="0"/>
              <a:t>Segno zodiacale: il Sagittario con un centauro pronto a scoccare la </a:t>
            </a:r>
            <a:r>
              <a:rPr lang="it-IT" sz="2000" dirty="0" err="1"/>
              <a:t>frecc</a:t>
            </a:r>
            <a:r>
              <a:rPr lang="it-IT" sz="2000" dirty="0"/>
              <a:t>, in alto, a sinistra.</a:t>
            </a:r>
            <a:br>
              <a:rPr lang="it-IT" sz="2000" dirty="0"/>
            </a:br>
            <a:endParaRPr lang="it-IT" sz="2000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AB0EFDD-9463-4889-A657-DD53AD10B5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950464" cy="6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25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234F2B-9CDE-4810-99C5-076B06078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5264" y="365125"/>
            <a:ext cx="8766048" cy="1325563"/>
          </a:xfrm>
        </p:spPr>
        <p:txBody>
          <a:bodyPr>
            <a:normAutofit fontScale="90000"/>
          </a:bodyPr>
          <a:lstStyle/>
          <a:p>
            <a:r>
              <a:rPr lang="it-IT" sz="2000" dirty="0"/>
              <a:t>DICEMBRE. Vecchio uomo barbuto che sgozza in modo piuttosto cruento un maiale. . Simbolo della importanza della carne nella alimentazione, specie d’inverno. Riferimento anche alla cultura materiale del mondo agreste. </a:t>
            </a:r>
            <a:br>
              <a:rPr lang="it-IT" sz="2000" dirty="0"/>
            </a:br>
            <a:r>
              <a:rPr lang="it-IT" sz="2000" dirty="0"/>
              <a:t>Segno </a:t>
            </a:r>
            <a:r>
              <a:rPr lang="it-IT" sz="2000" dirty="0" err="1"/>
              <a:t>zodiale</a:t>
            </a:r>
            <a:r>
              <a:rPr lang="it-IT" sz="2000" dirty="0"/>
              <a:t>: il Capricorno. A sinistra, </a:t>
            </a:r>
            <a:r>
              <a:rPr lang="it-IT" sz="2000" dirty="0" err="1"/>
              <a:t>denigmatico</a:t>
            </a:r>
            <a:r>
              <a:rPr lang="it-IT" sz="2000" dirty="0"/>
              <a:t> animale, metà drago e metà uccello , il Basilisco, morde il seno di una </a:t>
            </a:r>
            <a:r>
              <a:rPr lang="it-IT" sz="2000" dirty="0" err="1"/>
              <a:t>donnache</a:t>
            </a:r>
            <a:r>
              <a:rPr lang="it-IT" sz="2000" dirty="0"/>
              <a:t> non respinge il gesto: la Lussuria, ( assimilazione tra uso della carne e piaceri lussuriosi ).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4C4C8EE-2A02-4BEF-B903-BCAF6AEBDA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957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1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4E1E09-8451-4D63-8F93-B30EFE3EB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0" y="365125"/>
            <a:ext cx="880872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FEBBRAIO, uomo anziano, con barba lunga, seduto su scanno, che scalda i piedi, con cappa pluviale ) mantello di pelliccia a maniche corte, con cappuccio a punta.</a:t>
            </a:r>
            <a:br>
              <a:rPr lang="it-IT" sz="2000" dirty="0"/>
            </a:br>
            <a:r>
              <a:rPr lang="it-IT" sz="2000" dirty="0"/>
              <a:t>Segno zodiacale: due Pesci che guardano in opposte direzioni.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446F73A-0F16-4757-9D65-5C87F42EB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078480" cy="688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86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26483A-0396-4C9C-9F97-2E9E8899A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1152" y="365125"/>
            <a:ext cx="8985504" cy="1325563"/>
          </a:xfrm>
        </p:spPr>
        <p:txBody>
          <a:bodyPr>
            <a:normAutofit fontScale="90000"/>
          </a:bodyPr>
          <a:lstStyle/>
          <a:p>
            <a:r>
              <a:rPr lang="it-IT" sz="2000" dirty="0"/>
              <a:t>MARZO, Marte raffigurato come guerriero bizantino, con corazza su tunica e mantello legato, con possente </a:t>
            </a:r>
            <a:r>
              <a:rPr lang="it-IT" sz="2000" dirty="0" err="1"/>
              <a:t>spafa</a:t>
            </a:r>
            <a:r>
              <a:rPr lang="it-IT" sz="2000" dirty="0"/>
              <a:t> con croce, legata a cinta di cuoio. </a:t>
            </a:r>
            <a:r>
              <a:rPr lang="it-IT" sz="2000" dirty="0" err="1"/>
              <a:t>Ilpugna</a:t>
            </a:r>
            <a:r>
              <a:rPr lang="it-IT" sz="2000" dirty="0"/>
              <a:t> la lancia, impugna lo scudo normanno a punta.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Segno zodiacale: Ariete. Naturalismo del manto e delle corna ricurve.</a:t>
            </a:r>
            <a:br>
              <a:rPr lang="it-IT" sz="2000" dirty="0"/>
            </a:br>
            <a:r>
              <a:rPr lang="it-IT" sz="2000" dirty="0"/>
              <a:t>In basso: piccolo dio del vento, che scompone i capelli d Marte. A Venezia si usava la divisa militare bizantina.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20F9F79-7C79-4FFA-9A39-064AE254B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943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26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63A738-05CE-44C4-B76D-2DC0723C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608" y="365125"/>
            <a:ext cx="8497824" cy="1325563"/>
          </a:xfrm>
        </p:spPr>
        <p:txBody>
          <a:bodyPr>
            <a:normAutofit fontScale="90000"/>
          </a:bodyPr>
          <a:lstStyle/>
          <a:p>
            <a:r>
              <a:rPr lang="it-IT" sz="2000" dirty="0"/>
              <a:t>APRILE, giovane pastore con corta tunica, che porta pecora sulle spalle, realisticamente raffigurata. Porta rametto di fiori e foglie in mano, simboli della primavera. L’Agnello che si mangia a Pasqua.</a:t>
            </a:r>
            <a:br>
              <a:rPr lang="it-IT" sz="2000" dirty="0"/>
            </a:br>
            <a:r>
              <a:rPr lang="it-IT" sz="2000" dirty="0"/>
              <a:t>Segno zodiacale: il Toro.</a:t>
            </a:r>
            <a:br>
              <a:rPr lang="it-IT" sz="2000" dirty="0"/>
            </a:br>
            <a:br>
              <a:rPr lang="it-IT" sz="2000" dirty="0"/>
            </a:br>
            <a:endParaRPr lang="it-IT" sz="2000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1BFD7B2-5B1D-4C15-B3B7-44DAB754E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2964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01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94C6B0-E9E6-4059-A273-E567BB82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5160" y="365125"/>
            <a:ext cx="8168640" cy="6377051"/>
          </a:xfrm>
        </p:spPr>
        <p:txBody>
          <a:bodyPr>
            <a:normAutofit/>
          </a:bodyPr>
          <a:lstStyle/>
          <a:p>
            <a:r>
              <a:rPr lang="it-IT" sz="2000" dirty="0"/>
              <a:t>MAGGIO, raffigurato </a:t>
            </a:r>
            <a:r>
              <a:rPr lang="it-IT" sz="2000" dirty="0" err="1"/>
              <a:t>com</a:t>
            </a:r>
            <a:r>
              <a:rPr lang="it-IT" sz="2000" dirty="0"/>
              <a:t> sovrano in trono – con rosa in mano per il profumo – incoronato da due fanciulle con lunghe </a:t>
            </a:r>
            <a:r>
              <a:rPr lang="it-IT" sz="2000" dirty="0" err="1"/>
              <a:t>treccie</a:t>
            </a:r>
            <a:r>
              <a:rPr lang="it-IT" sz="2000" dirty="0"/>
              <a:t> e vestite con tuniche.  Che gli porgono sul capo corona a tre punte, decorata con fiori</a:t>
            </a:r>
            <a:br>
              <a:rPr lang="it-IT" sz="2000" dirty="0"/>
            </a:br>
            <a:r>
              <a:rPr lang="it-IT" sz="2000" dirty="0"/>
              <a:t>Influenze d’oltralpe: capigliature delle fanciulle, corona di fiori  a tre punte.</a:t>
            </a:r>
            <a:br>
              <a:rPr lang="it-IT" sz="2000" dirty="0"/>
            </a:br>
            <a:r>
              <a:rPr lang="it-IT" sz="2000" dirty="0"/>
              <a:t>Segno </a:t>
            </a:r>
            <a:r>
              <a:rPr lang="it-IT" sz="2000" dirty="0" err="1"/>
              <a:t>zodiale</a:t>
            </a:r>
            <a:r>
              <a:rPr lang="it-IT" sz="2000" dirty="0"/>
              <a:t>: i Gemelli, i due visi paffuti.</a:t>
            </a: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endParaRPr lang="it-IT" sz="2000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0AEFD30-A74D-47A9-8A60-9F2F193136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956560" cy="683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4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29C2C7-DE54-4CD9-82FC-0518EB7A4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456" y="365125"/>
            <a:ext cx="8729472" cy="1325563"/>
          </a:xfrm>
        </p:spPr>
        <p:txBody>
          <a:bodyPr>
            <a:normAutofit/>
          </a:bodyPr>
          <a:lstStyle/>
          <a:p>
            <a:r>
              <a:rPr lang="it-IT" sz="2000" dirty="0"/>
              <a:t>GIUGNO, contadino barbuto che miete – indossa corta tunica panneggiata – piedi scalzi – grande capello di paglia. Realismo delle spighe: riferimento all’eresia nella chiesa.</a:t>
            </a:r>
            <a:br>
              <a:rPr lang="it-IT" sz="2000" dirty="0"/>
            </a:br>
            <a:r>
              <a:rPr lang="it-IT" sz="2000" dirty="0"/>
              <a:t>Segno zodiacale: il Cancro.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C13B0235-37FC-4E20-B973-2F74AAC29C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957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59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8A7CB8-025F-402D-BF18-7CD546B8B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" y="6242304"/>
            <a:ext cx="11960352" cy="615696"/>
          </a:xfrm>
        </p:spPr>
        <p:txBody>
          <a:bodyPr>
            <a:normAutofit/>
          </a:bodyPr>
          <a:lstStyle/>
          <a:p>
            <a:r>
              <a:rPr lang="it-IT" sz="2000" dirty="0"/>
              <a:t>Al centro dell’arco: Cristo tra il Sole e la Luna a </a:t>
            </a:r>
            <a:r>
              <a:rPr lang="it-IT" sz="2000" dirty="0" err="1"/>
              <a:t>simboleggare</a:t>
            </a:r>
            <a:r>
              <a:rPr lang="it-IT" sz="2000" dirty="0"/>
              <a:t> il solstizio d’estate.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7CDFC696-2ED8-484D-AF7E-A5F1D10DFB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68358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09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86FAE5-0DBE-4BAC-9E5F-657CB681E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728" y="365125"/>
            <a:ext cx="8802624" cy="1325563"/>
          </a:xfrm>
        </p:spPr>
        <p:txBody>
          <a:bodyPr>
            <a:normAutofit/>
          </a:bodyPr>
          <a:lstStyle/>
          <a:p>
            <a:r>
              <a:rPr lang="it-IT" sz="2000" dirty="0"/>
              <a:t>LUGLIO. Contadino con grande capello – falcia l’erba. Riferimento alla </a:t>
            </a:r>
            <a:r>
              <a:rPr lang="it-IT" sz="2000" dirty="0" err="1"/>
              <a:t>fienaggione</a:t>
            </a:r>
            <a:r>
              <a:rPr lang="it-IT" sz="2000" dirty="0"/>
              <a:t>: raccolta e conservazione dell’erba.</a:t>
            </a:r>
            <a:br>
              <a:rPr lang="it-IT" sz="2000" dirty="0"/>
            </a:br>
            <a:r>
              <a:rPr lang="it-IT" sz="2000" dirty="0"/>
              <a:t>Segno </a:t>
            </a:r>
            <a:r>
              <a:rPr lang="it-IT" sz="2000" dirty="0" err="1"/>
              <a:t>zodiale</a:t>
            </a:r>
            <a:r>
              <a:rPr lang="it-IT" sz="2000" dirty="0"/>
              <a:t>: in alto, a sinistra, il Leone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A7FFF8B0-BF48-424D-A078-3B71412FA8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980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8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54ADCF-EE83-4C9F-BE87-078BE1BF2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0" y="365125"/>
            <a:ext cx="8875776" cy="1325563"/>
          </a:xfrm>
        </p:spPr>
        <p:txBody>
          <a:bodyPr>
            <a:normAutofit fontScale="90000"/>
          </a:bodyPr>
          <a:lstStyle/>
          <a:p>
            <a:r>
              <a:rPr lang="it-IT" sz="2000" dirty="0"/>
              <a:t>AGOSTO. Fanciullo con corta tunica, </a:t>
            </a:r>
            <a:r>
              <a:rPr lang="it-IT" sz="2000" dirty="0" err="1"/>
              <a:t>seduro</a:t>
            </a:r>
            <a:r>
              <a:rPr lang="it-IT" sz="2000" dirty="0"/>
              <a:t> in trono, sfiancato dal caldo agostano. Testa reclinata sulla mano destra. Il gomito poggia sulla spalliera di un seggio finemente intagliato con decorazione a traforo e ornamenti </a:t>
            </a:r>
            <a:r>
              <a:rPr lang="it-IT" sz="2000" dirty="0" err="1"/>
              <a:t>fitomprfi</a:t>
            </a:r>
            <a:r>
              <a:rPr lang="it-IT" sz="2000" dirty="0"/>
              <a:t>.. La mano sinistra tiene un </a:t>
            </a:r>
            <a:r>
              <a:rPr lang="it-IT" sz="2000" dirty="0" err="1"/>
              <a:t>flabellum</a:t>
            </a:r>
            <a:r>
              <a:rPr lang="it-IT" sz="2000" dirty="0"/>
              <a:t>, ventaglio. Allusione alla Melanconia.</a:t>
            </a:r>
            <a:br>
              <a:rPr lang="it-IT" sz="2000" dirty="0"/>
            </a:br>
            <a:r>
              <a:rPr lang="it-IT" sz="2000" dirty="0"/>
              <a:t>Segno zodiacale: donna con lunga tunica, personificazione della </a:t>
            </a:r>
            <a:r>
              <a:rPr lang="it-IT" sz="2000" dirty="0" err="1"/>
              <a:t>Vergine,quasi</a:t>
            </a:r>
            <a:r>
              <a:rPr lang="it-IT" sz="2000" dirty="0"/>
              <a:t> assimilata alla castità.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C800ECFA-970F-4ABA-9F06-B5DD9420AA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947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654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684</Words>
  <Application>Microsoft Office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di Office</vt:lpstr>
      <vt:lpstr>GENNAIO, givane contadino che porta grande ramo di quercia per scaldare la casa. Buon panneggio della veste, raffigurazione meticoosa degli stivali di cuoio. Cartiglio con nome del mese. Segno zodiacale: Acquario, raffigurato, in modo inconsueto, nelle due onde.</vt:lpstr>
      <vt:lpstr>FEBBRAIO, uomo anziano, con barba lunga, seduto su scanno, che scalda i piedi, con cappa pluviale ) mantello di pelliccia a maniche corte, con cappuccio a punta. Segno zodiacale: due Pesci che guardano in opposte direzioni.</vt:lpstr>
      <vt:lpstr>MARZO, Marte raffigurato come guerriero bizantino, con corazza su tunica e mantello legato, con possente spafa con croce, legata a cinta di cuoio. Ilpugna la lancia, impugna lo scudo normanno a punta.  Segno zodiacale: Ariete. Naturalismo del manto e delle corna ricurve. In basso: piccolo dio del vento, che scompone i capelli d Marte. A Venezia si usava la divisa militare bizantina.</vt:lpstr>
      <vt:lpstr>APRILE, giovane pastore con corta tunica, che porta pecora sulle spalle, realisticamente raffigurata. Porta rametto di fiori e foglie in mano, simboli della primavera. L’Agnello che si mangia a Pasqua. Segno zodiacale: il Toro.  </vt:lpstr>
      <vt:lpstr>MAGGIO, raffigurato com sovrano in trono – con rosa in mano per il profumo – incoronato da due fanciulle con lunghe treccie e vestite con tuniche.  Che gli porgono sul capo corona a tre punte, decorata con fiori Influenze d’oltralpe: capigliature delle fanciulle, corona di fiori  a tre punte. Segno zodiale: i Gemelli, i due visi paffuti.       </vt:lpstr>
      <vt:lpstr>GIUGNO, contadino barbuto che miete – indossa corta tunica panneggiata – piedi scalzi – grande capello di paglia. Realismo delle spighe: riferimento all’eresia nella chiesa. Segno zodiacale: il Cancro.</vt:lpstr>
      <vt:lpstr>Al centro dell’arco: Cristo tra il Sole e la Luna a simboleggare il solstizio d’estate.</vt:lpstr>
      <vt:lpstr>LUGLIO. Contadino con grande capello – falcia l’erba. Riferimento alla fienaggione: raccolta e conservazione dell’erba. Segno zodiale: in alto, a sinistra, il Leone</vt:lpstr>
      <vt:lpstr>AGOSTO. Fanciullo con corta tunica, seduro in trono, sfiancato dal caldo agostano. Testa reclinata sulla mano destra. Il gomito poggia sulla spalliera di un seggio finemente intagliato con decorazione a traforo e ornamenti fitomprfi.. La mano sinistra tiene un flabellum, ventaglio. Allusione alla Melanconia. Segno zodiacale: donna con lunga tunica, personificazione della Vergine,quasi assimilata alla castità.</vt:lpstr>
      <vt:lpstr>SETTEMBRE, contadino che indossa tunica pesante ed una cuffia pdi cotone er proteggersi dal freddo – porta sulle spalle cesto di vimini colmo di uva.  In alto a destra un rapace tiene nel becco un chicco di uva: simbolo dei danni che il raccolto può subire. Segno zodiale: i due piatti della Bilancia tenuta da una mano</vt:lpstr>
      <vt:lpstr>OTTOBRE. Contadino con con capello a punta che ara con lunga vanga di legno. Segno zodiacale: lo Scorpione, in alto, a sinistra.</vt:lpstr>
      <vt:lpstr>NOVEMBRE. E’inserita una attività molto importante a Venezia, l’uccellaggione, praticata nel periodo prenatalizio. Uncontadino impegnato a recuperare un volatile impigliat ocon altre tre tra i rami di un cespuglio, cosparso di sostanza collosa. Segno zodiacale: il Sagittario con un centauro pronto a scoccare la frecc, in alto, a sinistra. </vt:lpstr>
      <vt:lpstr>DICEMBRE. Vecchio uomo barbuto che sgozza in modo piuttosto cruento un maiale. . Simbolo della importanza della carne nella alimentazione, specie d’inverno. Riferimento anche alla cultura materiale del mondo agreste.  Segno zodiale: il Capricorno. A sinistra, denigmatico animale, metà drago e metà uccello , il Basilisco, morde il seno di una donnache non respinge il gesto: la Lussuria, ( assimilazione tra uso della carne e piaceri lussuriosi ).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Secondo Brunelli</dc:creator>
  <cp:lastModifiedBy>Secondo Brunelli</cp:lastModifiedBy>
  <cp:revision>22</cp:revision>
  <dcterms:created xsi:type="dcterms:W3CDTF">2021-05-06T19:34:10Z</dcterms:created>
  <dcterms:modified xsi:type="dcterms:W3CDTF">2021-05-07T20:24:04Z</dcterms:modified>
</cp:coreProperties>
</file>