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8" r:id="rId3"/>
    <p:sldId id="270" r:id="rId4"/>
    <p:sldId id="256" r:id="rId5"/>
    <p:sldId id="261" r:id="rId6"/>
    <p:sldId id="260" r:id="rId7"/>
    <p:sldId id="262" r:id="rId8"/>
    <p:sldId id="269" r:id="rId9"/>
    <p:sldId id="292" r:id="rId10"/>
    <p:sldId id="257" r:id="rId11"/>
    <p:sldId id="258" r:id="rId12"/>
    <p:sldId id="263" r:id="rId13"/>
    <p:sldId id="264" r:id="rId14"/>
    <p:sldId id="265" r:id="rId15"/>
    <p:sldId id="286" r:id="rId16"/>
    <p:sldId id="266" r:id="rId17"/>
    <p:sldId id="278" r:id="rId18"/>
    <p:sldId id="267" r:id="rId19"/>
    <p:sldId id="271" r:id="rId20"/>
    <p:sldId id="272" r:id="rId21"/>
    <p:sldId id="276" r:id="rId22"/>
    <p:sldId id="274" r:id="rId23"/>
    <p:sldId id="273" r:id="rId24"/>
    <p:sldId id="275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91" r:id="rId33"/>
    <p:sldId id="285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51" autoAdjust="0"/>
  </p:normalViewPr>
  <p:slideViewPr>
    <p:cSldViewPr snapToGrid="0">
      <p:cViewPr varScale="1">
        <p:scale>
          <a:sx n="93" d="100"/>
          <a:sy n="93" d="100"/>
        </p:scale>
        <p:origin x="21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2E94DDCC-02D7-4EC5-8DE7-DF4EF4AD4175}"/>
    <pc:docChg chg="undo custSel addSld delSld modSld sldOrd">
      <pc:chgData name="Secondo Brunelli" userId="1361646665bb41ba" providerId="LiveId" clId="{2E94DDCC-02D7-4EC5-8DE7-DF4EF4AD4175}" dt="2021-05-28T13:48:56.353" v="236" actId="14100"/>
      <pc:docMkLst>
        <pc:docMk/>
      </pc:docMkLst>
      <pc:sldChg chg="modSp mod ord">
        <pc:chgData name="Secondo Brunelli" userId="1361646665bb41ba" providerId="LiveId" clId="{2E94DDCC-02D7-4EC5-8DE7-DF4EF4AD4175}" dt="2021-05-28T13:48:56.353" v="236" actId="14100"/>
        <pc:sldMkLst>
          <pc:docMk/>
          <pc:sldMk cId="3505042350" sldId="256"/>
        </pc:sldMkLst>
        <pc:spChg chg="mod">
          <ac:chgData name="Secondo Brunelli" userId="1361646665bb41ba" providerId="LiveId" clId="{2E94DDCC-02D7-4EC5-8DE7-DF4EF4AD4175}" dt="2021-05-28T13:47:06.939" v="227" actId="14100"/>
          <ac:spMkLst>
            <pc:docMk/>
            <pc:sldMk cId="3505042350" sldId="256"/>
            <ac:spMk id="2" creationId="{E72D304A-4828-453A-ACAA-C95480FFD747}"/>
          </ac:spMkLst>
        </pc:spChg>
        <pc:spChg chg="mod">
          <ac:chgData name="Secondo Brunelli" userId="1361646665bb41ba" providerId="LiveId" clId="{2E94DDCC-02D7-4EC5-8DE7-DF4EF4AD4175}" dt="2021-05-28T13:48:21.199" v="235" actId="27636"/>
          <ac:spMkLst>
            <pc:docMk/>
            <pc:sldMk cId="3505042350" sldId="256"/>
            <ac:spMk id="3" creationId="{6DF13A2E-D02B-49C5-9601-E4CA5DCDEA4F}"/>
          </ac:spMkLst>
        </pc:spChg>
        <pc:picChg chg="mod">
          <ac:chgData name="Secondo Brunelli" userId="1361646665bb41ba" providerId="LiveId" clId="{2E94DDCC-02D7-4EC5-8DE7-DF4EF4AD4175}" dt="2021-05-28T13:48:56.353" v="236" actId="14100"/>
          <ac:picMkLst>
            <pc:docMk/>
            <pc:sldMk cId="3505042350" sldId="256"/>
            <ac:picMk id="6" creationId="{5CFAEC91-A59E-429B-B23C-5E3C2E9BD637}"/>
          </ac:picMkLst>
        </pc:picChg>
      </pc:sldChg>
      <pc:sldChg chg="modSp mod">
        <pc:chgData name="Secondo Brunelli" userId="1361646665bb41ba" providerId="LiveId" clId="{2E94DDCC-02D7-4EC5-8DE7-DF4EF4AD4175}" dt="2021-05-28T13:17:03.965" v="200" actId="27636"/>
        <pc:sldMkLst>
          <pc:docMk/>
          <pc:sldMk cId="3695091277" sldId="257"/>
        </pc:sldMkLst>
        <pc:spChg chg="mod">
          <ac:chgData name="Secondo Brunelli" userId="1361646665bb41ba" providerId="LiveId" clId="{2E94DDCC-02D7-4EC5-8DE7-DF4EF4AD4175}" dt="2021-05-28T13:17:03.965" v="200" actId="27636"/>
          <ac:spMkLst>
            <pc:docMk/>
            <pc:sldMk cId="3695091277" sldId="257"/>
            <ac:spMk id="2" creationId="{C8954C58-510F-4AE8-85A9-9BC6A783BE08}"/>
          </ac:spMkLst>
        </pc:spChg>
      </pc:sldChg>
      <pc:sldChg chg="addSp delSp modSp new del mod ord">
        <pc:chgData name="Secondo Brunelli" userId="1361646665bb41ba" providerId="LiveId" clId="{2E94DDCC-02D7-4EC5-8DE7-DF4EF4AD4175}" dt="2021-05-28T12:42:25.791" v="153" actId="47"/>
        <pc:sldMkLst>
          <pc:docMk/>
          <pc:sldMk cId="151739900" sldId="259"/>
        </pc:sldMkLst>
        <pc:spChg chg="del">
          <ac:chgData name="Secondo Brunelli" userId="1361646665bb41ba" providerId="LiveId" clId="{2E94DDCC-02D7-4EC5-8DE7-DF4EF4AD4175}" dt="2021-05-28T09:28:24.468" v="1"/>
          <ac:spMkLst>
            <pc:docMk/>
            <pc:sldMk cId="151739900" sldId="259"/>
            <ac:spMk id="3" creationId="{518F6F1B-A681-410E-A1C9-6CE6D9145112}"/>
          </ac:spMkLst>
        </pc:spChg>
        <pc:picChg chg="add mod">
          <ac:chgData name="Secondo Brunelli" userId="1361646665bb41ba" providerId="LiveId" clId="{2E94DDCC-02D7-4EC5-8DE7-DF4EF4AD4175}" dt="2021-05-28T09:28:33.982" v="3" actId="14100"/>
          <ac:picMkLst>
            <pc:docMk/>
            <pc:sldMk cId="151739900" sldId="259"/>
            <ac:picMk id="4" creationId="{FB83D499-9175-4470-9484-3D90ECEF4C53}"/>
          </ac:picMkLst>
        </pc:picChg>
      </pc:sldChg>
      <pc:sldChg chg="addSp delSp modSp new mod ord">
        <pc:chgData name="Secondo Brunelli" userId="1361646665bb41ba" providerId="LiveId" clId="{2E94DDCC-02D7-4EC5-8DE7-DF4EF4AD4175}" dt="2021-05-28T12:42:33.053" v="155"/>
        <pc:sldMkLst>
          <pc:docMk/>
          <pc:sldMk cId="262434233" sldId="260"/>
        </pc:sldMkLst>
        <pc:spChg chg="del">
          <ac:chgData name="Secondo Brunelli" userId="1361646665bb41ba" providerId="LiveId" clId="{2E94DDCC-02D7-4EC5-8DE7-DF4EF4AD4175}" dt="2021-05-28T09:29:03.030" v="5"/>
          <ac:spMkLst>
            <pc:docMk/>
            <pc:sldMk cId="262434233" sldId="260"/>
            <ac:spMk id="3" creationId="{98F2C7EF-3DFC-4385-AD28-E8DB1C4D8C80}"/>
          </ac:spMkLst>
        </pc:spChg>
        <pc:picChg chg="add mod">
          <ac:chgData name="Secondo Brunelli" userId="1361646665bb41ba" providerId="LiveId" clId="{2E94DDCC-02D7-4EC5-8DE7-DF4EF4AD4175}" dt="2021-05-28T09:29:11.388" v="7" actId="14100"/>
          <ac:picMkLst>
            <pc:docMk/>
            <pc:sldMk cId="262434233" sldId="260"/>
            <ac:picMk id="4" creationId="{3C7E34F5-9160-4725-B905-7DB1381D1894}"/>
          </ac:picMkLst>
        </pc:picChg>
      </pc:sldChg>
      <pc:sldChg chg="addSp delSp modSp new mod ord">
        <pc:chgData name="Secondo Brunelli" userId="1361646665bb41ba" providerId="LiveId" clId="{2E94DDCC-02D7-4EC5-8DE7-DF4EF4AD4175}" dt="2021-05-28T12:42:04.679" v="148"/>
        <pc:sldMkLst>
          <pc:docMk/>
          <pc:sldMk cId="4178633167" sldId="261"/>
        </pc:sldMkLst>
        <pc:spChg chg="del">
          <ac:chgData name="Secondo Brunelli" userId="1361646665bb41ba" providerId="LiveId" clId="{2E94DDCC-02D7-4EC5-8DE7-DF4EF4AD4175}" dt="2021-05-28T09:29:45.905" v="9"/>
          <ac:spMkLst>
            <pc:docMk/>
            <pc:sldMk cId="4178633167" sldId="261"/>
            <ac:spMk id="3" creationId="{33CB9B9A-3E8B-442A-9AF4-FFAE41014BFB}"/>
          </ac:spMkLst>
        </pc:spChg>
        <pc:picChg chg="add mod">
          <ac:chgData name="Secondo Brunelli" userId="1361646665bb41ba" providerId="LiveId" clId="{2E94DDCC-02D7-4EC5-8DE7-DF4EF4AD4175}" dt="2021-05-28T09:29:53.624" v="11" actId="14100"/>
          <ac:picMkLst>
            <pc:docMk/>
            <pc:sldMk cId="4178633167" sldId="261"/>
            <ac:picMk id="4" creationId="{D495F1AC-7CD7-40E9-8878-5C48B66C7B81}"/>
          </ac:picMkLst>
        </pc:picChg>
      </pc:sldChg>
      <pc:sldChg chg="addSp delSp modSp new mod ord">
        <pc:chgData name="Secondo Brunelli" userId="1361646665bb41ba" providerId="LiveId" clId="{2E94DDCC-02D7-4EC5-8DE7-DF4EF4AD4175}" dt="2021-05-28T13:29:00.879" v="225" actId="1076"/>
        <pc:sldMkLst>
          <pc:docMk/>
          <pc:sldMk cId="2580265564" sldId="262"/>
        </pc:sldMkLst>
        <pc:spChg chg="mod">
          <ac:chgData name="Secondo Brunelli" userId="1361646665bb41ba" providerId="LiveId" clId="{2E94DDCC-02D7-4EC5-8DE7-DF4EF4AD4175}" dt="2021-05-28T13:28:52.028" v="223" actId="14100"/>
          <ac:spMkLst>
            <pc:docMk/>
            <pc:sldMk cId="2580265564" sldId="262"/>
            <ac:spMk id="2" creationId="{6DE9FA4B-369B-476A-AC96-6890C9BF1843}"/>
          </ac:spMkLst>
        </pc:spChg>
        <pc:spChg chg="del">
          <ac:chgData name="Secondo Brunelli" userId="1361646665bb41ba" providerId="LiveId" clId="{2E94DDCC-02D7-4EC5-8DE7-DF4EF4AD4175}" dt="2021-05-28T09:30:43.020" v="13"/>
          <ac:spMkLst>
            <pc:docMk/>
            <pc:sldMk cId="2580265564" sldId="262"/>
            <ac:spMk id="3" creationId="{FD503650-AA3A-43DA-860C-096FD7E7E82B}"/>
          </ac:spMkLst>
        </pc:spChg>
        <pc:picChg chg="add mod">
          <ac:chgData name="Secondo Brunelli" userId="1361646665bb41ba" providerId="LiveId" clId="{2E94DDCC-02D7-4EC5-8DE7-DF4EF4AD4175}" dt="2021-05-28T13:29:00.879" v="225" actId="1076"/>
          <ac:picMkLst>
            <pc:docMk/>
            <pc:sldMk cId="2580265564" sldId="262"/>
            <ac:picMk id="4" creationId="{ECCDDA9A-DBB2-4F5D-8524-CBA364D5657D}"/>
          </ac:picMkLst>
        </pc:picChg>
      </pc:sldChg>
      <pc:sldChg chg="addSp delSp modSp new mod">
        <pc:chgData name="Secondo Brunelli" userId="1361646665bb41ba" providerId="LiveId" clId="{2E94DDCC-02D7-4EC5-8DE7-DF4EF4AD4175}" dt="2021-05-28T09:32:03.960" v="19" actId="14100"/>
        <pc:sldMkLst>
          <pc:docMk/>
          <pc:sldMk cId="1456379673" sldId="263"/>
        </pc:sldMkLst>
        <pc:spChg chg="del">
          <ac:chgData name="Secondo Brunelli" userId="1361646665bb41ba" providerId="LiveId" clId="{2E94DDCC-02D7-4EC5-8DE7-DF4EF4AD4175}" dt="2021-05-28T09:31:49.145" v="17"/>
          <ac:spMkLst>
            <pc:docMk/>
            <pc:sldMk cId="1456379673" sldId="263"/>
            <ac:spMk id="3" creationId="{083FF36A-BBED-43E4-B5FC-49A9EAA6B167}"/>
          </ac:spMkLst>
        </pc:spChg>
        <pc:picChg chg="add mod">
          <ac:chgData name="Secondo Brunelli" userId="1361646665bb41ba" providerId="LiveId" clId="{2E94DDCC-02D7-4EC5-8DE7-DF4EF4AD4175}" dt="2021-05-28T09:32:03.960" v="19" actId="14100"/>
          <ac:picMkLst>
            <pc:docMk/>
            <pc:sldMk cId="1456379673" sldId="263"/>
            <ac:picMk id="4" creationId="{537ABC7A-29D6-42AB-BA10-87D3297D23AB}"/>
          </ac:picMkLst>
        </pc:picChg>
      </pc:sldChg>
      <pc:sldChg chg="addSp delSp modSp new mod">
        <pc:chgData name="Secondo Brunelli" userId="1361646665bb41ba" providerId="LiveId" clId="{2E94DDCC-02D7-4EC5-8DE7-DF4EF4AD4175}" dt="2021-05-28T09:34:11.932" v="23" actId="14100"/>
        <pc:sldMkLst>
          <pc:docMk/>
          <pc:sldMk cId="2983555065" sldId="264"/>
        </pc:sldMkLst>
        <pc:spChg chg="del">
          <ac:chgData name="Secondo Brunelli" userId="1361646665bb41ba" providerId="LiveId" clId="{2E94DDCC-02D7-4EC5-8DE7-DF4EF4AD4175}" dt="2021-05-28T09:34:00.448" v="21"/>
          <ac:spMkLst>
            <pc:docMk/>
            <pc:sldMk cId="2983555065" sldId="264"/>
            <ac:spMk id="3" creationId="{62AA58A2-C974-4684-940E-8919603FE15F}"/>
          </ac:spMkLst>
        </pc:spChg>
        <pc:picChg chg="add mod">
          <ac:chgData name="Secondo Brunelli" userId="1361646665bb41ba" providerId="LiveId" clId="{2E94DDCC-02D7-4EC5-8DE7-DF4EF4AD4175}" dt="2021-05-28T09:34:11.932" v="23" actId="14100"/>
          <ac:picMkLst>
            <pc:docMk/>
            <pc:sldMk cId="2983555065" sldId="264"/>
            <ac:picMk id="4" creationId="{79D8CE7B-1D26-4D7F-823D-720C68397E38}"/>
          </ac:picMkLst>
        </pc:picChg>
      </pc:sldChg>
      <pc:sldChg chg="addSp delSp modSp new mod">
        <pc:chgData name="Secondo Brunelli" userId="1361646665bb41ba" providerId="LiveId" clId="{2E94DDCC-02D7-4EC5-8DE7-DF4EF4AD4175}" dt="2021-05-28T09:35:58.783" v="27" actId="14100"/>
        <pc:sldMkLst>
          <pc:docMk/>
          <pc:sldMk cId="3242832565" sldId="265"/>
        </pc:sldMkLst>
        <pc:spChg chg="del">
          <ac:chgData name="Secondo Brunelli" userId="1361646665bb41ba" providerId="LiveId" clId="{2E94DDCC-02D7-4EC5-8DE7-DF4EF4AD4175}" dt="2021-05-28T09:35:45.896" v="25"/>
          <ac:spMkLst>
            <pc:docMk/>
            <pc:sldMk cId="3242832565" sldId="265"/>
            <ac:spMk id="3" creationId="{968FF8D2-C88B-4A24-BB10-87AEB24472DF}"/>
          </ac:spMkLst>
        </pc:spChg>
        <pc:picChg chg="add mod">
          <ac:chgData name="Secondo Brunelli" userId="1361646665bb41ba" providerId="LiveId" clId="{2E94DDCC-02D7-4EC5-8DE7-DF4EF4AD4175}" dt="2021-05-28T09:35:58.783" v="27" actId="14100"/>
          <ac:picMkLst>
            <pc:docMk/>
            <pc:sldMk cId="3242832565" sldId="265"/>
            <ac:picMk id="4" creationId="{D1208D97-0ED7-4BBD-B464-552220DE4283}"/>
          </ac:picMkLst>
        </pc:picChg>
      </pc:sldChg>
      <pc:sldChg chg="addSp delSp modSp new mod">
        <pc:chgData name="Secondo Brunelli" userId="1361646665bb41ba" providerId="LiveId" clId="{2E94DDCC-02D7-4EC5-8DE7-DF4EF4AD4175}" dt="2021-05-28T09:40:03.906" v="37" actId="14100"/>
        <pc:sldMkLst>
          <pc:docMk/>
          <pc:sldMk cId="443995397" sldId="266"/>
        </pc:sldMkLst>
        <pc:spChg chg="del mod">
          <ac:chgData name="Secondo Brunelli" userId="1361646665bb41ba" providerId="LiveId" clId="{2E94DDCC-02D7-4EC5-8DE7-DF4EF4AD4175}" dt="2021-05-28T09:39:49.805" v="35"/>
          <ac:spMkLst>
            <pc:docMk/>
            <pc:sldMk cId="443995397" sldId="266"/>
            <ac:spMk id="3" creationId="{021B55FC-D69C-425C-8172-2D1E84855BA9}"/>
          </ac:spMkLst>
        </pc:spChg>
        <pc:picChg chg="add mod">
          <ac:chgData name="Secondo Brunelli" userId="1361646665bb41ba" providerId="LiveId" clId="{2E94DDCC-02D7-4EC5-8DE7-DF4EF4AD4175}" dt="2021-05-28T09:40:03.906" v="37" actId="14100"/>
          <ac:picMkLst>
            <pc:docMk/>
            <pc:sldMk cId="443995397" sldId="266"/>
            <ac:picMk id="4" creationId="{2D7EC04A-3CA1-49A7-A137-ADDF63021B8B}"/>
          </ac:picMkLst>
        </pc:picChg>
      </pc:sldChg>
      <pc:sldChg chg="addSp delSp modSp new mod">
        <pc:chgData name="Secondo Brunelli" userId="1361646665bb41ba" providerId="LiveId" clId="{2E94DDCC-02D7-4EC5-8DE7-DF4EF4AD4175}" dt="2021-05-28T09:40:45.843" v="41" actId="14100"/>
        <pc:sldMkLst>
          <pc:docMk/>
          <pc:sldMk cId="1776975608" sldId="267"/>
        </pc:sldMkLst>
        <pc:spChg chg="del">
          <ac:chgData name="Secondo Brunelli" userId="1361646665bb41ba" providerId="LiveId" clId="{2E94DDCC-02D7-4EC5-8DE7-DF4EF4AD4175}" dt="2021-05-28T09:40:38.065" v="39"/>
          <ac:spMkLst>
            <pc:docMk/>
            <pc:sldMk cId="1776975608" sldId="267"/>
            <ac:spMk id="3" creationId="{B9AC7BBF-B467-402B-BF8D-9E41B88FA3FF}"/>
          </ac:spMkLst>
        </pc:spChg>
        <pc:picChg chg="add mod">
          <ac:chgData name="Secondo Brunelli" userId="1361646665bb41ba" providerId="LiveId" clId="{2E94DDCC-02D7-4EC5-8DE7-DF4EF4AD4175}" dt="2021-05-28T09:40:45.843" v="41" actId="14100"/>
          <ac:picMkLst>
            <pc:docMk/>
            <pc:sldMk cId="1776975608" sldId="267"/>
            <ac:picMk id="4" creationId="{F21A25E6-AA33-49D3-99A8-D6C361E66683}"/>
          </ac:picMkLst>
        </pc:picChg>
      </pc:sldChg>
      <pc:sldChg chg="modSp add mod ord">
        <pc:chgData name="Secondo Brunelli" userId="1361646665bb41ba" providerId="LiveId" clId="{2E94DDCC-02D7-4EC5-8DE7-DF4EF4AD4175}" dt="2021-05-28T13:05:40.909" v="179" actId="27636"/>
        <pc:sldMkLst>
          <pc:docMk/>
          <pc:sldMk cId="739586669" sldId="268"/>
        </pc:sldMkLst>
        <pc:spChg chg="mod">
          <ac:chgData name="Secondo Brunelli" userId="1361646665bb41ba" providerId="LiveId" clId="{2E94DDCC-02D7-4EC5-8DE7-DF4EF4AD4175}" dt="2021-05-28T13:05:40.909" v="179" actId="27636"/>
          <ac:spMkLst>
            <pc:docMk/>
            <pc:sldMk cId="739586669" sldId="268"/>
            <ac:spMk id="2" creationId="{91F58C4B-D387-4510-9E49-4B9FB9B2FF5B}"/>
          </ac:spMkLst>
        </pc:spChg>
      </pc:sldChg>
      <pc:sldChg chg="addSp delSp modSp new del mod ord">
        <pc:chgData name="Secondo Brunelli" userId="1361646665bb41ba" providerId="LiveId" clId="{2E94DDCC-02D7-4EC5-8DE7-DF4EF4AD4175}" dt="2021-05-28T12:42:58.860" v="158" actId="2696"/>
        <pc:sldMkLst>
          <pc:docMk/>
          <pc:sldMk cId="2378326796" sldId="268"/>
        </pc:sldMkLst>
        <pc:spChg chg="del">
          <ac:chgData name="Secondo Brunelli" userId="1361646665bb41ba" providerId="LiveId" clId="{2E94DDCC-02D7-4EC5-8DE7-DF4EF4AD4175}" dt="2021-05-28T09:41:39.711" v="43"/>
          <ac:spMkLst>
            <pc:docMk/>
            <pc:sldMk cId="2378326796" sldId="268"/>
            <ac:spMk id="3" creationId="{89B6FAA6-8CD8-4AC0-82C7-4546FBB10497}"/>
          </ac:spMkLst>
        </pc:spChg>
        <pc:picChg chg="add mod">
          <ac:chgData name="Secondo Brunelli" userId="1361646665bb41ba" providerId="LiveId" clId="{2E94DDCC-02D7-4EC5-8DE7-DF4EF4AD4175}" dt="2021-05-28T09:41:51.177" v="45" actId="14100"/>
          <ac:picMkLst>
            <pc:docMk/>
            <pc:sldMk cId="2378326796" sldId="268"/>
            <ac:picMk id="4" creationId="{6B7C7BE4-AFDE-49D3-9E6D-6F1230D60821}"/>
          </ac:picMkLst>
        </pc:picChg>
      </pc:sldChg>
      <pc:sldChg chg="addSp delSp modSp new mod ord">
        <pc:chgData name="Secondo Brunelli" userId="1361646665bb41ba" providerId="LiveId" clId="{2E94DDCC-02D7-4EC5-8DE7-DF4EF4AD4175}" dt="2021-05-28T12:44:00.638" v="163"/>
        <pc:sldMkLst>
          <pc:docMk/>
          <pc:sldMk cId="2958015790" sldId="269"/>
        </pc:sldMkLst>
        <pc:spChg chg="del">
          <ac:chgData name="Secondo Brunelli" userId="1361646665bb41ba" providerId="LiveId" clId="{2E94DDCC-02D7-4EC5-8DE7-DF4EF4AD4175}" dt="2021-05-28T09:42:22.790" v="47"/>
          <ac:spMkLst>
            <pc:docMk/>
            <pc:sldMk cId="2958015790" sldId="269"/>
            <ac:spMk id="3" creationId="{B4733000-5C33-4253-A25E-75FE406A417A}"/>
          </ac:spMkLst>
        </pc:spChg>
        <pc:picChg chg="add mod">
          <ac:chgData name="Secondo Brunelli" userId="1361646665bb41ba" providerId="LiveId" clId="{2E94DDCC-02D7-4EC5-8DE7-DF4EF4AD4175}" dt="2021-05-28T09:42:32.297" v="49" actId="14100"/>
          <ac:picMkLst>
            <pc:docMk/>
            <pc:sldMk cId="2958015790" sldId="269"/>
            <ac:picMk id="4" creationId="{FF04D3AD-0FAB-4AD4-AC0F-45FAB64180EB}"/>
          </ac:picMkLst>
        </pc:picChg>
      </pc:sldChg>
      <pc:sldChg chg="addSp delSp modSp new del mod">
        <pc:chgData name="Secondo Brunelli" userId="1361646665bb41ba" providerId="LiveId" clId="{2E94DDCC-02D7-4EC5-8DE7-DF4EF4AD4175}" dt="2021-05-28T12:42:58.860" v="158" actId="2696"/>
        <pc:sldMkLst>
          <pc:docMk/>
          <pc:sldMk cId="351583329" sldId="270"/>
        </pc:sldMkLst>
        <pc:spChg chg="del">
          <ac:chgData name="Secondo Brunelli" userId="1361646665bb41ba" providerId="LiveId" clId="{2E94DDCC-02D7-4EC5-8DE7-DF4EF4AD4175}" dt="2021-05-28T09:43:07.251" v="51"/>
          <ac:spMkLst>
            <pc:docMk/>
            <pc:sldMk cId="351583329" sldId="270"/>
            <ac:spMk id="3" creationId="{CF17D094-AB3A-4F36-B636-813B7AD59417}"/>
          </ac:spMkLst>
        </pc:spChg>
        <pc:picChg chg="add mod">
          <ac:chgData name="Secondo Brunelli" userId="1361646665bb41ba" providerId="LiveId" clId="{2E94DDCC-02D7-4EC5-8DE7-DF4EF4AD4175}" dt="2021-05-28T09:43:15.583" v="53" actId="14100"/>
          <ac:picMkLst>
            <pc:docMk/>
            <pc:sldMk cId="351583329" sldId="270"/>
            <ac:picMk id="4" creationId="{85EB0FC0-B674-4177-8700-830E55ABAB69}"/>
          </ac:picMkLst>
        </pc:picChg>
      </pc:sldChg>
      <pc:sldChg chg="modSp add mod ord">
        <pc:chgData name="Secondo Brunelli" userId="1361646665bb41ba" providerId="LiveId" clId="{2E94DDCC-02D7-4EC5-8DE7-DF4EF4AD4175}" dt="2021-05-28T13:09:50.351" v="195" actId="1076"/>
        <pc:sldMkLst>
          <pc:docMk/>
          <pc:sldMk cId="3074295989" sldId="270"/>
        </pc:sldMkLst>
        <pc:spChg chg="mod">
          <ac:chgData name="Secondo Brunelli" userId="1361646665bb41ba" providerId="LiveId" clId="{2E94DDCC-02D7-4EC5-8DE7-DF4EF4AD4175}" dt="2021-05-28T13:09:13.186" v="193" actId="6549"/>
          <ac:spMkLst>
            <pc:docMk/>
            <pc:sldMk cId="3074295989" sldId="270"/>
            <ac:spMk id="2" creationId="{DF5E0389-EC45-471E-A447-8EC7003A3F58}"/>
          </ac:spMkLst>
        </pc:spChg>
        <pc:picChg chg="mod">
          <ac:chgData name="Secondo Brunelli" userId="1361646665bb41ba" providerId="LiveId" clId="{2E94DDCC-02D7-4EC5-8DE7-DF4EF4AD4175}" dt="2021-05-28T13:09:50.351" v="195" actId="1076"/>
          <ac:picMkLst>
            <pc:docMk/>
            <pc:sldMk cId="3074295989" sldId="270"/>
            <ac:picMk id="4" creationId="{85EB0FC0-B674-4177-8700-830E55ABAB69}"/>
          </ac:picMkLst>
        </pc:picChg>
      </pc:sldChg>
      <pc:sldChg chg="addSp delSp modSp new mod">
        <pc:chgData name="Secondo Brunelli" userId="1361646665bb41ba" providerId="LiveId" clId="{2E94DDCC-02D7-4EC5-8DE7-DF4EF4AD4175}" dt="2021-05-28T09:44:13.661" v="57" actId="14100"/>
        <pc:sldMkLst>
          <pc:docMk/>
          <pc:sldMk cId="1501941248" sldId="271"/>
        </pc:sldMkLst>
        <pc:spChg chg="del">
          <ac:chgData name="Secondo Brunelli" userId="1361646665bb41ba" providerId="LiveId" clId="{2E94DDCC-02D7-4EC5-8DE7-DF4EF4AD4175}" dt="2021-05-28T09:44:05.177" v="55"/>
          <ac:spMkLst>
            <pc:docMk/>
            <pc:sldMk cId="1501941248" sldId="271"/>
            <ac:spMk id="3" creationId="{0DD0EF7D-C3DC-468B-AC35-86CC3CB1EFEC}"/>
          </ac:spMkLst>
        </pc:spChg>
        <pc:picChg chg="add mod">
          <ac:chgData name="Secondo Brunelli" userId="1361646665bb41ba" providerId="LiveId" clId="{2E94DDCC-02D7-4EC5-8DE7-DF4EF4AD4175}" dt="2021-05-28T09:44:13.661" v="57" actId="14100"/>
          <ac:picMkLst>
            <pc:docMk/>
            <pc:sldMk cId="1501941248" sldId="271"/>
            <ac:picMk id="5" creationId="{7F2402D1-F2E0-4F6B-88A6-8F55066B5131}"/>
          </ac:picMkLst>
        </pc:picChg>
      </pc:sldChg>
      <pc:sldChg chg="addSp delSp modSp new mod">
        <pc:chgData name="Secondo Brunelli" userId="1361646665bb41ba" providerId="LiveId" clId="{2E94DDCC-02D7-4EC5-8DE7-DF4EF4AD4175}" dt="2021-05-28T09:46:11.365" v="61" actId="14100"/>
        <pc:sldMkLst>
          <pc:docMk/>
          <pc:sldMk cId="666076024" sldId="272"/>
        </pc:sldMkLst>
        <pc:spChg chg="del">
          <ac:chgData name="Secondo Brunelli" userId="1361646665bb41ba" providerId="LiveId" clId="{2E94DDCC-02D7-4EC5-8DE7-DF4EF4AD4175}" dt="2021-05-28T09:46:01.785" v="59"/>
          <ac:spMkLst>
            <pc:docMk/>
            <pc:sldMk cId="666076024" sldId="272"/>
            <ac:spMk id="3" creationId="{E0FD0FB4-33BD-450E-8442-1B0052168B87}"/>
          </ac:spMkLst>
        </pc:spChg>
        <pc:picChg chg="add mod">
          <ac:chgData name="Secondo Brunelli" userId="1361646665bb41ba" providerId="LiveId" clId="{2E94DDCC-02D7-4EC5-8DE7-DF4EF4AD4175}" dt="2021-05-28T09:46:11.365" v="61" actId="14100"/>
          <ac:picMkLst>
            <pc:docMk/>
            <pc:sldMk cId="666076024" sldId="272"/>
            <ac:picMk id="4" creationId="{D5B62D38-3EF8-47CB-BD7B-B0FA4DF989B9}"/>
          </ac:picMkLst>
        </pc:picChg>
      </pc:sldChg>
      <pc:sldChg chg="addSp delSp modSp new mod">
        <pc:chgData name="Secondo Brunelli" userId="1361646665bb41ba" providerId="LiveId" clId="{2E94DDCC-02D7-4EC5-8DE7-DF4EF4AD4175}" dt="2021-05-28T09:47:38.908" v="65" actId="14100"/>
        <pc:sldMkLst>
          <pc:docMk/>
          <pc:sldMk cId="1617613098" sldId="273"/>
        </pc:sldMkLst>
        <pc:spChg chg="del">
          <ac:chgData name="Secondo Brunelli" userId="1361646665bb41ba" providerId="LiveId" clId="{2E94DDCC-02D7-4EC5-8DE7-DF4EF4AD4175}" dt="2021-05-28T09:47:30.001" v="63"/>
          <ac:spMkLst>
            <pc:docMk/>
            <pc:sldMk cId="1617613098" sldId="273"/>
            <ac:spMk id="3" creationId="{2CC4925F-0A13-4791-BFA2-70E1D3C9BE71}"/>
          </ac:spMkLst>
        </pc:spChg>
        <pc:picChg chg="add mod">
          <ac:chgData name="Secondo Brunelli" userId="1361646665bb41ba" providerId="LiveId" clId="{2E94DDCC-02D7-4EC5-8DE7-DF4EF4AD4175}" dt="2021-05-28T09:47:38.908" v="65" actId="14100"/>
          <ac:picMkLst>
            <pc:docMk/>
            <pc:sldMk cId="1617613098" sldId="273"/>
            <ac:picMk id="4" creationId="{1BCEF05E-3124-4535-93D9-6F5078C9672B}"/>
          </ac:picMkLst>
        </pc:picChg>
      </pc:sldChg>
      <pc:sldChg chg="addSp delSp modSp new mod ord">
        <pc:chgData name="Secondo Brunelli" userId="1361646665bb41ba" providerId="LiveId" clId="{2E94DDCC-02D7-4EC5-8DE7-DF4EF4AD4175}" dt="2021-05-28T12:45:07.732" v="169"/>
        <pc:sldMkLst>
          <pc:docMk/>
          <pc:sldMk cId="2777673372" sldId="274"/>
        </pc:sldMkLst>
        <pc:spChg chg="del">
          <ac:chgData name="Secondo Brunelli" userId="1361646665bb41ba" providerId="LiveId" clId="{2E94DDCC-02D7-4EC5-8DE7-DF4EF4AD4175}" dt="2021-05-28T09:48:13.527" v="67"/>
          <ac:spMkLst>
            <pc:docMk/>
            <pc:sldMk cId="2777673372" sldId="274"/>
            <ac:spMk id="3" creationId="{6C9ABA07-AF40-4C0C-976B-EEB63350BC7E}"/>
          </ac:spMkLst>
        </pc:spChg>
        <pc:picChg chg="add mod">
          <ac:chgData name="Secondo Brunelli" userId="1361646665bb41ba" providerId="LiveId" clId="{2E94DDCC-02D7-4EC5-8DE7-DF4EF4AD4175}" dt="2021-05-28T09:48:21.984" v="69" actId="14100"/>
          <ac:picMkLst>
            <pc:docMk/>
            <pc:sldMk cId="2777673372" sldId="274"/>
            <ac:picMk id="4" creationId="{0D591073-C312-4BC3-8154-D53927C20053}"/>
          </ac:picMkLst>
        </pc:picChg>
      </pc:sldChg>
      <pc:sldChg chg="addSp delSp modSp new mod">
        <pc:chgData name="Secondo Brunelli" userId="1361646665bb41ba" providerId="LiveId" clId="{2E94DDCC-02D7-4EC5-8DE7-DF4EF4AD4175}" dt="2021-05-28T09:50:02.864" v="74" actId="14100"/>
        <pc:sldMkLst>
          <pc:docMk/>
          <pc:sldMk cId="3742843151" sldId="275"/>
        </pc:sldMkLst>
        <pc:spChg chg="del">
          <ac:chgData name="Secondo Brunelli" userId="1361646665bb41ba" providerId="LiveId" clId="{2E94DDCC-02D7-4EC5-8DE7-DF4EF4AD4175}" dt="2021-05-28T09:49:50.487" v="71"/>
          <ac:spMkLst>
            <pc:docMk/>
            <pc:sldMk cId="3742843151" sldId="275"/>
            <ac:spMk id="3" creationId="{A1FF8DFA-7C57-426D-908B-9B2ACB7CCA88}"/>
          </ac:spMkLst>
        </pc:spChg>
        <pc:picChg chg="add mod">
          <ac:chgData name="Secondo Brunelli" userId="1361646665bb41ba" providerId="LiveId" clId="{2E94DDCC-02D7-4EC5-8DE7-DF4EF4AD4175}" dt="2021-05-28T09:50:02.864" v="74" actId="14100"/>
          <ac:picMkLst>
            <pc:docMk/>
            <pc:sldMk cId="3742843151" sldId="275"/>
            <ac:picMk id="4" creationId="{67C6807D-C7C8-46AB-B1D4-3C6F2B5D5011}"/>
          </ac:picMkLst>
        </pc:picChg>
      </pc:sldChg>
      <pc:sldChg chg="addSp delSp modSp new mod ord">
        <pc:chgData name="Secondo Brunelli" userId="1361646665bb41ba" providerId="LiveId" clId="{2E94DDCC-02D7-4EC5-8DE7-DF4EF4AD4175}" dt="2021-05-28T12:45:01.130" v="167"/>
        <pc:sldMkLst>
          <pc:docMk/>
          <pc:sldMk cId="3297518064" sldId="276"/>
        </pc:sldMkLst>
        <pc:spChg chg="del">
          <ac:chgData name="Secondo Brunelli" userId="1361646665bb41ba" providerId="LiveId" clId="{2E94DDCC-02D7-4EC5-8DE7-DF4EF4AD4175}" dt="2021-05-28T09:50:22.076" v="76"/>
          <ac:spMkLst>
            <pc:docMk/>
            <pc:sldMk cId="3297518064" sldId="276"/>
            <ac:spMk id="3" creationId="{11FBBBD1-D994-43D0-A82D-5A89C7A92392}"/>
          </ac:spMkLst>
        </pc:spChg>
        <pc:picChg chg="add mod">
          <ac:chgData name="Secondo Brunelli" userId="1361646665bb41ba" providerId="LiveId" clId="{2E94DDCC-02D7-4EC5-8DE7-DF4EF4AD4175}" dt="2021-05-28T09:50:32.188" v="78" actId="14100"/>
          <ac:picMkLst>
            <pc:docMk/>
            <pc:sldMk cId="3297518064" sldId="276"/>
            <ac:picMk id="4" creationId="{89CC7603-DAFD-47E5-A664-BD60538E6AA4}"/>
          </ac:picMkLst>
        </pc:picChg>
      </pc:sldChg>
      <pc:sldChg chg="addSp delSp modSp new mod">
        <pc:chgData name="Secondo Brunelli" userId="1361646665bb41ba" providerId="LiveId" clId="{2E94DDCC-02D7-4EC5-8DE7-DF4EF4AD4175}" dt="2021-05-28T09:52:30.402" v="83" actId="14100"/>
        <pc:sldMkLst>
          <pc:docMk/>
          <pc:sldMk cId="1391549769" sldId="277"/>
        </pc:sldMkLst>
        <pc:spChg chg="del mod">
          <ac:chgData name="Secondo Brunelli" userId="1361646665bb41ba" providerId="LiveId" clId="{2E94DDCC-02D7-4EC5-8DE7-DF4EF4AD4175}" dt="2021-05-28T09:52:22.045" v="81"/>
          <ac:spMkLst>
            <pc:docMk/>
            <pc:sldMk cId="1391549769" sldId="277"/>
            <ac:spMk id="3" creationId="{3836390B-AE6B-449B-8108-2CC79026F5E1}"/>
          </ac:spMkLst>
        </pc:spChg>
        <pc:picChg chg="add mod">
          <ac:chgData name="Secondo Brunelli" userId="1361646665bb41ba" providerId="LiveId" clId="{2E94DDCC-02D7-4EC5-8DE7-DF4EF4AD4175}" dt="2021-05-28T09:52:30.402" v="83" actId="14100"/>
          <ac:picMkLst>
            <pc:docMk/>
            <pc:sldMk cId="1391549769" sldId="277"/>
            <ac:picMk id="4" creationId="{D1637BFF-EACB-4D8F-A0EE-0D1A470A871F}"/>
          </ac:picMkLst>
        </pc:picChg>
      </pc:sldChg>
      <pc:sldChg chg="addSp delSp modSp new mod ord">
        <pc:chgData name="Secondo Brunelli" userId="1361646665bb41ba" providerId="LiveId" clId="{2E94DDCC-02D7-4EC5-8DE7-DF4EF4AD4175}" dt="2021-05-28T12:44:44.210" v="165"/>
        <pc:sldMkLst>
          <pc:docMk/>
          <pc:sldMk cId="2548352753" sldId="278"/>
        </pc:sldMkLst>
        <pc:spChg chg="del">
          <ac:chgData name="Secondo Brunelli" userId="1361646665bb41ba" providerId="LiveId" clId="{2E94DDCC-02D7-4EC5-8DE7-DF4EF4AD4175}" dt="2021-05-28T09:52:56.372" v="85"/>
          <ac:spMkLst>
            <pc:docMk/>
            <pc:sldMk cId="2548352753" sldId="278"/>
            <ac:spMk id="3" creationId="{D86A2A67-11FC-4F33-931F-773271A5C03D}"/>
          </ac:spMkLst>
        </pc:spChg>
        <pc:picChg chg="add mod">
          <ac:chgData name="Secondo Brunelli" userId="1361646665bb41ba" providerId="LiveId" clId="{2E94DDCC-02D7-4EC5-8DE7-DF4EF4AD4175}" dt="2021-05-28T09:53:10.924" v="87" actId="14100"/>
          <ac:picMkLst>
            <pc:docMk/>
            <pc:sldMk cId="2548352753" sldId="278"/>
            <ac:picMk id="4" creationId="{3056CE75-C191-4F79-9D12-225853F0C103}"/>
          </ac:picMkLst>
        </pc:picChg>
      </pc:sldChg>
      <pc:sldChg chg="addSp delSp modSp new mod">
        <pc:chgData name="Secondo Brunelli" userId="1361646665bb41ba" providerId="LiveId" clId="{2E94DDCC-02D7-4EC5-8DE7-DF4EF4AD4175}" dt="2021-05-28T12:27:20.834" v="91" actId="14100"/>
        <pc:sldMkLst>
          <pc:docMk/>
          <pc:sldMk cId="2461138113" sldId="279"/>
        </pc:sldMkLst>
        <pc:spChg chg="del">
          <ac:chgData name="Secondo Brunelli" userId="1361646665bb41ba" providerId="LiveId" clId="{2E94DDCC-02D7-4EC5-8DE7-DF4EF4AD4175}" dt="2021-05-28T12:27:12.553" v="89"/>
          <ac:spMkLst>
            <pc:docMk/>
            <pc:sldMk cId="2461138113" sldId="279"/>
            <ac:spMk id="3" creationId="{385B9E36-D352-4E41-9944-DF13B76674D0}"/>
          </ac:spMkLst>
        </pc:spChg>
        <pc:picChg chg="add mod">
          <ac:chgData name="Secondo Brunelli" userId="1361646665bb41ba" providerId="LiveId" clId="{2E94DDCC-02D7-4EC5-8DE7-DF4EF4AD4175}" dt="2021-05-28T12:27:20.834" v="91" actId="14100"/>
          <ac:picMkLst>
            <pc:docMk/>
            <pc:sldMk cId="2461138113" sldId="279"/>
            <ac:picMk id="4" creationId="{E406D876-5D21-49E5-BB23-252300DCD11A}"/>
          </ac:picMkLst>
        </pc:picChg>
      </pc:sldChg>
      <pc:sldChg chg="addSp delSp modSp new mod">
        <pc:chgData name="Secondo Brunelli" userId="1361646665bb41ba" providerId="LiveId" clId="{2E94DDCC-02D7-4EC5-8DE7-DF4EF4AD4175}" dt="2021-05-28T12:28:12.911" v="95" actId="14100"/>
        <pc:sldMkLst>
          <pc:docMk/>
          <pc:sldMk cId="3139825609" sldId="280"/>
        </pc:sldMkLst>
        <pc:spChg chg="del">
          <ac:chgData name="Secondo Brunelli" userId="1361646665bb41ba" providerId="LiveId" clId="{2E94DDCC-02D7-4EC5-8DE7-DF4EF4AD4175}" dt="2021-05-28T12:28:06.463" v="93"/>
          <ac:spMkLst>
            <pc:docMk/>
            <pc:sldMk cId="3139825609" sldId="280"/>
            <ac:spMk id="3" creationId="{10804930-2843-4C45-AB52-4B859488543F}"/>
          </ac:spMkLst>
        </pc:spChg>
        <pc:picChg chg="add mod">
          <ac:chgData name="Secondo Brunelli" userId="1361646665bb41ba" providerId="LiveId" clId="{2E94DDCC-02D7-4EC5-8DE7-DF4EF4AD4175}" dt="2021-05-28T12:28:12.911" v="95" actId="14100"/>
          <ac:picMkLst>
            <pc:docMk/>
            <pc:sldMk cId="3139825609" sldId="280"/>
            <ac:picMk id="4" creationId="{7848F1F4-CAC4-46CB-8284-0C4A23A27B3D}"/>
          </ac:picMkLst>
        </pc:picChg>
      </pc:sldChg>
      <pc:sldChg chg="addSp delSp modSp new">
        <pc:chgData name="Secondo Brunelli" userId="1361646665bb41ba" providerId="LiveId" clId="{2E94DDCC-02D7-4EC5-8DE7-DF4EF4AD4175}" dt="2021-05-28T12:28:59.066" v="97"/>
        <pc:sldMkLst>
          <pc:docMk/>
          <pc:sldMk cId="2561850427" sldId="281"/>
        </pc:sldMkLst>
        <pc:spChg chg="del">
          <ac:chgData name="Secondo Brunelli" userId="1361646665bb41ba" providerId="LiveId" clId="{2E94DDCC-02D7-4EC5-8DE7-DF4EF4AD4175}" dt="2021-05-28T12:28:59.066" v="97"/>
          <ac:spMkLst>
            <pc:docMk/>
            <pc:sldMk cId="2561850427" sldId="281"/>
            <ac:spMk id="3" creationId="{10E059A0-0AC4-437A-88D9-E79F152E9441}"/>
          </ac:spMkLst>
        </pc:spChg>
        <pc:picChg chg="add mod">
          <ac:chgData name="Secondo Brunelli" userId="1361646665bb41ba" providerId="LiveId" clId="{2E94DDCC-02D7-4EC5-8DE7-DF4EF4AD4175}" dt="2021-05-28T12:28:59.066" v="97"/>
          <ac:picMkLst>
            <pc:docMk/>
            <pc:sldMk cId="2561850427" sldId="281"/>
            <ac:picMk id="4" creationId="{52BC3873-0DF0-4FA9-A3BA-346B9DA9C1CE}"/>
          </ac:picMkLst>
        </pc:picChg>
      </pc:sldChg>
      <pc:sldChg chg="addSp delSp modSp new mod">
        <pc:chgData name="Secondo Brunelli" userId="1361646665bb41ba" providerId="LiveId" clId="{2E94DDCC-02D7-4EC5-8DE7-DF4EF4AD4175}" dt="2021-05-28T12:30:00.071" v="101" actId="14100"/>
        <pc:sldMkLst>
          <pc:docMk/>
          <pc:sldMk cId="889022887" sldId="282"/>
        </pc:sldMkLst>
        <pc:spChg chg="del">
          <ac:chgData name="Secondo Brunelli" userId="1361646665bb41ba" providerId="LiveId" clId="{2E94DDCC-02D7-4EC5-8DE7-DF4EF4AD4175}" dt="2021-05-28T12:29:52.575" v="99"/>
          <ac:spMkLst>
            <pc:docMk/>
            <pc:sldMk cId="889022887" sldId="282"/>
            <ac:spMk id="3" creationId="{6E9A3E5A-AA20-41DB-A3CA-4FE7ED7C5808}"/>
          </ac:spMkLst>
        </pc:spChg>
        <pc:picChg chg="add mod">
          <ac:chgData name="Secondo Brunelli" userId="1361646665bb41ba" providerId="LiveId" clId="{2E94DDCC-02D7-4EC5-8DE7-DF4EF4AD4175}" dt="2021-05-28T12:30:00.071" v="101" actId="14100"/>
          <ac:picMkLst>
            <pc:docMk/>
            <pc:sldMk cId="889022887" sldId="282"/>
            <ac:picMk id="4" creationId="{1AF35125-7EC9-4287-BD21-6E03A31CA94B}"/>
          </ac:picMkLst>
        </pc:picChg>
      </pc:sldChg>
      <pc:sldChg chg="addSp delSp modSp new mod">
        <pc:chgData name="Secondo Brunelli" userId="1361646665bb41ba" providerId="LiveId" clId="{2E94DDCC-02D7-4EC5-8DE7-DF4EF4AD4175}" dt="2021-05-28T12:31:44.078" v="105" actId="14100"/>
        <pc:sldMkLst>
          <pc:docMk/>
          <pc:sldMk cId="1490018759" sldId="283"/>
        </pc:sldMkLst>
        <pc:spChg chg="del">
          <ac:chgData name="Secondo Brunelli" userId="1361646665bb41ba" providerId="LiveId" clId="{2E94DDCC-02D7-4EC5-8DE7-DF4EF4AD4175}" dt="2021-05-28T12:31:36.228" v="103"/>
          <ac:spMkLst>
            <pc:docMk/>
            <pc:sldMk cId="1490018759" sldId="283"/>
            <ac:spMk id="3" creationId="{54937257-191D-427D-A870-8BA1C65A369B}"/>
          </ac:spMkLst>
        </pc:spChg>
        <pc:picChg chg="add mod">
          <ac:chgData name="Secondo Brunelli" userId="1361646665bb41ba" providerId="LiveId" clId="{2E94DDCC-02D7-4EC5-8DE7-DF4EF4AD4175}" dt="2021-05-28T12:31:44.078" v="105" actId="14100"/>
          <ac:picMkLst>
            <pc:docMk/>
            <pc:sldMk cId="1490018759" sldId="283"/>
            <ac:picMk id="4" creationId="{9A496FC4-BDE5-4DD3-8C54-F63D9B8F85BE}"/>
          </ac:picMkLst>
        </pc:picChg>
      </pc:sldChg>
      <pc:sldChg chg="addSp delSp modSp new mod">
        <pc:chgData name="Secondo Brunelli" userId="1361646665bb41ba" providerId="LiveId" clId="{2E94DDCC-02D7-4EC5-8DE7-DF4EF4AD4175}" dt="2021-05-28T12:32:22.206" v="109" actId="14100"/>
        <pc:sldMkLst>
          <pc:docMk/>
          <pc:sldMk cId="1164095032" sldId="284"/>
        </pc:sldMkLst>
        <pc:spChg chg="del">
          <ac:chgData name="Secondo Brunelli" userId="1361646665bb41ba" providerId="LiveId" clId="{2E94DDCC-02D7-4EC5-8DE7-DF4EF4AD4175}" dt="2021-05-28T12:32:14.789" v="107"/>
          <ac:spMkLst>
            <pc:docMk/>
            <pc:sldMk cId="1164095032" sldId="284"/>
            <ac:spMk id="3" creationId="{1BA5E1F7-374A-4F73-AB27-93734F33E555}"/>
          </ac:spMkLst>
        </pc:spChg>
        <pc:picChg chg="add mod">
          <ac:chgData name="Secondo Brunelli" userId="1361646665bb41ba" providerId="LiveId" clId="{2E94DDCC-02D7-4EC5-8DE7-DF4EF4AD4175}" dt="2021-05-28T12:32:22.206" v="109" actId="14100"/>
          <ac:picMkLst>
            <pc:docMk/>
            <pc:sldMk cId="1164095032" sldId="284"/>
            <ac:picMk id="4" creationId="{8F1389F3-FDE8-45A6-B279-725D8D6B67FE}"/>
          </ac:picMkLst>
        </pc:picChg>
      </pc:sldChg>
      <pc:sldChg chg="addSp delSp modSp new mod">
        <pc:chgData name="Secondo Brunelli" userId="1361646665bb41ba" providerId="LiveId" clId="{2E94DDCC-02D7-4EC5-8DE7-DF4EF4AD4175}" dt="2021-05-28T12:33:34.510" v="113" actId="14100"/>
        <pc:sldMkLst>
          <pc:docMk/>
          <pc:sldMk cId="1088193424" sldId="285"/>
        </pc:sldMkLst>
        <pc:spChg chg="del">
          <ac:chgData name="Secondo Brunelli" userId="1361646665bb41ba" providerId="LiveId" clId="{2E94DDCC-02D7-4EC5-8DE7-DF4EF4AD4175}" dt="2021-05-28T12:33:20.728" v="111"/>
          <ac:spMkLst>
            <pc:docMk/>
            <pc:sldMk cId="1088193424" sldId="285"/>
            <ac:spMk id="3" creationId="{31EC82F7-780D-4316-BD0F-4AE94BCC2FB4}"/>
          </ac:spMkLst>
        </pc:spChg>
        <pc:picChg chg="add mod">
          <ac:chgData name="Secondo Brunelli" userId="1361646665bb41ba" providerId="LiveId" clId="{2E94DDCC-02D7-4EC5-8DE7-DF4EF4AD4175}" dt="2021-05-28T12:33:34.510" v="113" actId="14100"/>
          <ac:picMkLst>
            <pc:docMk/>
            <pc:sldMk cId="1088193424" sldId="285"/>
            <ac:picMk id="4" creationId="{68E32533-3B80-4650-A69B-BBE5016A801C}"/>
          </ac:picMkLst>
        </pc:picChg>
      </pc:sldChg>
      <pc:sldChg chg="add">
        <pc:chgData name="Secondo Brunelli" userId="1361646665bb41ba" providerId="LiveId" clId="{2E94DDCC-02D7-4EC5-8DE7-DF4EF4AD4175}" dt="2021-05-28T12:48:09.020" v="171"/>
        <pc:sldMkLst>
          <pc:docMk/>
          <pc:sldMk cId="1174121424" sldId="286"/>
        </pc:sldMkLst>
      </pc:sldChg>
      <pc:sldChg chg="addSp delSp modSp new del mod">
        <pc:chgData name="Secondo Brunelli" userId="1361646665bb41ba" providerId="LiveId" clId="{2E94DDCC-02D7-4EC5-8DE7-DF4EF4AD4175}" dt="2021-05-28T12:47:31.040" v="170" actId="2696"/>
        <pc:sldMkLst>
          <pc:docMk/>
          <pc:sldMk cId="2456753162" sldId="286"/>
        </pc:sldMkLst>
        <pc:spChg chg="del">
          <ac:chgData name="Secondo Brunelli" userId="1361646665bb41ba" providerId="LiveId" clId="{2E94DDCC-02D7-4EC5-8DE7-DF4EF4AD4175}" dt="2021-05-28T12:34:01.493" v="115"/>
          <ac:spMkLst>
            <pc:docMk/>
            <pc:sldMk cId="2456753162" sldId="286"/>
            <ac:spMk id="3" creationId="{0BA094A4-C795-4D14-9B63-4F1346FB01B0}"/>
          </ac:spMkLst>
        </pc:spChg>
        <pc:picChg chg="add mod">
          <ac:chgData name="Secondo Brunelli" userId="1361646665bb41ba" providerId="LiveId" clId="{2E94DDCC-02D7-4EC5-8DE7-DF4EF4AD4175}" dt="2021-05-28T12:34:08.576" v="117" actId="14100"/>
          <ac:picMkLst>
            <pc:docMk/>
            <pc:sldMk cId="2456753162" sldId="286"/>
            <ac:picMk id="4" creationId="{342FD71B-E4DA-4093-980B-9C683754015F}"/>
          </ac:picMkLst>
        </pc:picChg>
      </pc:sldChg>
      <pc:sldChg chg="addSp delSp modSp new mod ord">
        <pc:chgData name="Secondo Brunelli" userId="1361646665bb41ba" providerId="LiveId" clId="{2E94DDCC-02D7-4EC5-8DE7-DF4EF4AD4175}" dt="2021-05-28T12:41:57.194" v="144"/>
        <pc:sldMkLst>
          <pc:docMk/>
          <pc:sldMk cId="4139532965" sldId="287"/>
        </pc:sldMkLst>
        <pc:spChg chg="del">
          <ac:chgData name="Secondo Brunelli" userId="1361646665bb41ba" providerId="LiveId" clId="{2E94DDCC-02D7-4EC5-8DE7-DF4EF4AD4175}" dt="2021-05-28T12:34:53.855" v="119"/>
          <ac:spMkLst>
            <pc:docMk/>
            <pc:sldMk cId="4139532965" sldId="287"/>
            <ac:spMk id="3" creationId="{24A20C78-6D37-458B-A315-5B27123EB0C0}"/>
          </ac:spMkLst>
        </pc:spChg>
        <pc:picChg chg="add mod">
          <ac:chgData name="Secondo Brunelli" userId="1361646665bb41ba" providerId="LiveId" clId="{2E94DDCC-02D7-4EC5-8DE7-DF4EF4AD4175}" dt="2021-05-28T12:35:03.379" v="121" actId="14100"/>
          <ac:picMkLst>
            <pc:docMk/>
            <pc:sldMk cId="4139532965" sldId="287"/>
            <ac:picMk id="4" creationId="{9678E0F2-D771-480A-B0C5-65341E6C1E91}"/>
          </ac:picMkLst>
        </pc:picChg>
      </pc:sldChg>
      <pc:sldChg chg="addSp delSp modSp new mod">
        <pc:chgData name="Secondo Brunelli" userId="1361646665bb41ba" providerId="LiveId" clId="{2E94DDCC-02D7-4EC5-8DE7-DF4EF4AD4175}" dt="2021-05-28T12:35:55.250" v="125" actId="14100"/>
        <pc:sldMkLst>
          <pc:docMk/>
          <pc:sldMk cId="2485206576" sldId="288"/>
        </pc:sldMkLst>
        <pc:spChg chg="del">
          <ac:chgData name="Secondo Brunelli" userId="1361646665bb41ba" providerId="LiveId" clId="{2E94DDCC-02D7-4EC5-8DE7-DF4EF4AD4175}" dt="2021-05-28T12:35:44.983" v="123"/>
          <ac:spMkLst>
            <pc:docMk/>
            <pc:sldMk cId="2485206576" sldId="288"/>
            <ac:spMk id="3" creationId="{F74FA7E5-C0F9-49EC-B3BF-5E46AC372494}"/>
          </ac:spMkLst>
        </pc:spChg>
        <pc:picChg chg="add mod">
          <ac:chgData name="Secondo Brunelli" userId="1361646665bb41ba" providerId="LiveId" clId="{2E94DDCC-02D7-4EC5-8DE7-DF4EF4AD4175}" dt="2021-05-28T12:35:55.250" v="125" actId="14100"/>
          <ac:picMkLst>
            <pc:docMk/>
            <pc:sldMk cId="2485206576" sldId="288"/>
            <ac:picMk id="4" creationId="{D7A5A257-2515-499D-B6D9-B0CDFD282DFD}"/>
          </ac:picMkLst>
        </pc:picChg>
      </pc:sldChg>
      <pc:sldChg chg="addSp delSp modSp new mod">
        <pc:chgData name="Secondo Brunelli" userId="1361646665bb41ba" providerId="LiveId" clId="{2E94DDCC-02D7-4EC5-8DE7-DF4EF4AD4175}" dt="2021-05-28T12:36:34.918" v="129" actId="14100"/>
        <pc:sldMkLst>
          <pc:docMk/>
          <pc:sldMk cId="1499997091" sldId="289"/>
        </pc:sldMkLst>
        <pc:spChg chg="del">
          <ac:chgData name="Secondo Brunelli" userId="1361646665bb41ba" providerId="LiveId" clId="{2E94DDCC-02D7-4EC5-8DE7-DF4EF4AD4175}" dt="2021-05-28T12:36:23.355" v="127"/>
          <ac:spMkLst>
            <pc:docMk/>
            <pc:sldMk cId="1499997091" sldId="289"/>
            <ac:spMk id="3" creationId="{373CE6B7-3A7A-4C19-9651-DC5F289807BF}"/>
          </ac:spMkLst>
        </pc:spChg>
        <pc:picChg chg="add mod">
          <ac:chgData name="Secondo Brunelli" userId="1361646665bb41ba" providerId="LiveId" clId="{2E94DDCC-02D7-4EC5-8DE7-DF4EF4AD4175}" dt="2021-05-28T12:36:34.918" v="129" actId="14100"/>
          <ac:picMkLst>
            <pc:docMk/>
            <pc:sldMk cId="1499997091" sldId="289"/>
            <ac:picMk id="4" creationId="{AC2C4559-B7D6-472A-843D-0C7067455967}"/>
          </ac:picMkLst>
        </pc:picChg>
      </pc:sldChg>
      <pc:sldChg chg="addSp delSp modSp new mod">
        <pc:chgData name="Secondo Brunelli" userId="1361646665bb41ba" providerId="LiveId" clId="{2E94DDCC-02D7-4EC5-8DE7-DF4EF4AD4175}" dt="2021-05-28T12:39:48.558" v="139"/>
        <pc:sldMkLst>
          <pc:docMk/>
          <pc:sldMk cId="4231770765" sldId="290"/>
        </pc:sldMkLst>
        <pc:spChg chg="mod">
          <ac:chgData name="Secondo Brunelli" userId="1361646665bb41ba" providerId="LiveId" clId="{2E94DDCC-02D7-4EC5-8DE7-DF4EF4AD4175}" dt="2021-05-28T12:39:48.558" v="139"/>
          <ac:spMkLst>
            <pc:docMk/>
            <pc:sldMk cId="4231770765" sldId="290"/>
            <ac:spMk id="2" creationId="{5C2B4DB1-4ED6-47AC-AE2D-7B19D31DF983}"/>
          </ac:spMkLst>
        </pc:spChg>
        <pc:spChg chg="del">
          <ac:chgData name="Secondo Brunelli" userId="1361646665bb41ba" providerId="LiveId" clId="{2E94DDCC-02D7-4EC5-8DE7-DF4EF4AD4175}" dt="2021-05-28T12:37:29.252" v="131"/>
          <ac:spMkLst>
            <pc:docMk/>
            <pc:sldMk cId="4231770765" sldId="290"/>
            <ac:spMk id="3" creationId="{CC783398-979B-4227-B6EC-0C0034906994}"/>
          </ac:spMkLst>
        </pc:spChg>
        <pc:picChg chg="add mod">
          <ac:chgData name="Secondo Brunelli" userId="1361646665bb41ba" providerId="LiveId" clId="{2E94DDCC-02D7-4EC5-8DE7-DF4EF4AD4175}" dt="2021-05-28T12:37:37.848" v="133" actId="14100"/>
          <ac:picMkLst>
            <pc:docMk/>
            <pc:sldMk cId="4231770765" sldId="290"/>
            <ac:picMk id="4" creationId="{99BE63D1-B2A7-43BF-A194-A29BA1BC8F8A}"/>
          </ac:picMkLst>
        </pc:picChg>
        <pc:picChg chg="add del">
          <ac:chgData name="Secondo Brunelli" userId="1361646665bb41ba" providerId="LiveId" clId="{2E94DDCC-02D7-4EC5-8DE7-DF4EF4AD4175}" dt="2021-05-28T12:39:35.321" v="138" actId="478"/>
          <ac:picMkLst>
            <pc:docMk/>
            <pc:sldMk cId="4231770765" sldId="290"/>
            <ac:picMk id="5" creationId="{8FF2B1D8-3DAD-425D-A895-6309115F680A}"/>
          </ac:picMkLst>
        </pc:picChg>
      </pc:sldChg>
      <pc:sldChg chg="addSp delSp modSp new mod">
        <pc:chgData name="Secondo Brunelli" userId="1361646665bb41ba" providerId="LiveId" clId="{2E94DDCC-02D7-4EC5-8DE7-DF4EF4AD4175}" dt="2021-05-28T12:57:05.534" v="175" actId="14100"/>
        <pc:sldMkLst>
          <pc:docMk/>
          <pc:sldMk cId="733370993" sldId="291"/>
        </pc:sldMkLst>
        <pc:spChg chg="del">
          <ac:chgData name="Secondo Brunelli" userId="1361646665bb41ba" providerId="LiveId" clId="{2E94DDCC-02D7-4EC5-8DE7-DF4EF4AD4175}" dt="2021-05-28T12:56:48.969" v="173"/>
          <ac:spMkLst>
            <pc:docMk/>
            <pc:sldMk cId="733370993" sldId="291"/>
            <ac:spMk id="3" creationId="{5DD2687D-9B53-4178-9A6B-52F38FD1D4B9}"/>
          </ac:spMkLst>
        </pc:spChg>
        <pc:picChg chg="add mod">
          <ac:chgData name="Secondo Brunelli" userId="1361646665bb41ba" providerId="LiveId" clId="{2E94DDCC-02D7-4EC5-8DE7-DF4EF4AD4175}" dt="2021-05-28T12:57:05.534" v="175" actId="14100"/>
          <ac:picMkLst>
            <pc:docMk/>
            <pc:sldMk cId="733370993" sldId="291"/>
            <ac:picMk id="4" creationId="{9E713148-B9B2-4AF4-BE3D-014EDFE1DE97}"/>
          </ac:picMkLst>
        </pc:picChg>
      </pc:sldChg>
      <pc:sldChg chg="new del">
        <pc:chgData name="Secondo Brunelli" userId="1361646665bb41ba" providerId="LiveId" clId="{2E94DDCC-02D7-4EC5-8DE7-DF4EF4AD4175}" dt="2021-05-28T12:41:38.703" v="142" actId="47"/>
        <pc:sldMkLst>
          <pc:docMk/>
          <pc:sldMk cId="3725220891" sldId="291"/>
        </pc:sldMkLst>
      </pc:sldChg>
      <pc:sldChg chg="addSp delSp modSp new mod">
        <pc:chgData name="Secondo Brunelli" userId="1361646665bb41ba" providerId="LiveId" clId="{2E94DDCC-02D7-4EC5-8DE7-DF4EF4AD4175}" dt="2021-05-28T13:20:51.291" v="212" actId="1076"/>
        <pc:sldMkLst>
          <pc:docMk/>
          <pc:sldMk cId="3377945636" sldId="292"/>
        </pc:sldMkLst>
        <pc:spChg chg="mod">
          <ac:chgData name="Secondo Brunelli" userId="1361646665bb41ba" providerId="LiveId" clId="{2E94DDCC-02D7-4EC5-8DE7-DF4EF4AD4175}" dt="2021-05-28T13:20:39.100" v="210" actId="255"/>
          <ac:spMkLst>
            <pc:docMk/>
            <pc:sldMk cId="3377945636" sldId="292"/>
            <ac:spMk id="2" creationId="{0A5011E0-0014-4D8F-8B48-704C4B560345}"/>
          </ac:spMkLst>
        </pc:spChg>
        <pc:spChg chg="del">
          <ac:chgData name="Secondo Brunelli" userId="1361646665bb41ba" providerId="LiveId" clId="{2E94DDCC-02D7-4EC5-8DE7-DF4EF4AD4175}" dt="2021-05-28T13:18:15.222" v="202"/>
          <ac:spMkLst>
            <pc:docMk/>
            <pc:sldMk cId="3377945636" sldId="292"/>
            <ac:spMk id="3" creationId="{D02AE31E-8DA6-4F10-9858-9A71C60B8FC0}"/>
          </ac:spMkLst>
        </pc:spChg>
        <pc:picChg chg="add mod">
          <ac:chgData name="Secondo Brunelli" userId="1361646665bb41ba" providerId="LiveId" clId="{2E94DDCC-02D7-4EC5-8DE7-DF4EF4AD4175}" dt="2021-05-28T13:20:51.291" v="212" actId="1076"/>
          <ac:picMkLst>
            <pc:docMk/>
            <pc:sldMk cId="3377945636" sldId="292"/>
            <ac:picMk id="4" creationId="{E1EEEDEE-F00C-41F2-B3AB-0DFCFC626923}"/>
          </ac:picMkLst>
        </pc:picChg>
      </pc:sldChg>
      <pc:sldChg chg="new del">
        <pc:chgData name="Secondo Brunelli" userId="1361646665bb41ba" providerId="LiveId" clId="{2E94DDCC-02D7-4EC5-8DE7-DF4EF4AD4175}" dt="2021-05-28T12:41:36.074" v="141" actId="47"/>
        <pc:sldMkLst>
          <pc:docMk/>
          <pc:sldMk cId="3551182670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26BE2-88CC-4EA0-9760-B31A1B57A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24DBC7-19CC-4A02-9705-5E020AB54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E57ADA-BFCD-43DF-82BE-6D267BFB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128FDB-00A9-4CFB-BC86-A041B849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27FDD0-E752-4B3F-9B2D-08C5AE36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89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93A54-3B14-4530-81B7-0C4E557B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1AAA71-0D11-4512-A730-DBDAE0952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B3DD82-D68F-4CD5-80E5-893B264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40EABA-8DD2-4054-864E-F9DAD65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848BDD-3F3B-4EF0-9352-438BED71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71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EB0580-6466-4809-9E3A-42D64B76D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833FB4-06A6-4832-B7EB-3B61A546D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9D176E-4CED-4D31-95E1-121D9D1E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A63D8B-EA42-40DF-9156-AED1B026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182303-3810-4F7B-A6FD-D805B3B9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77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1EA2C-5BB6-4AF6-9ED5-99F3F25A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EF86CA-8DA5-4207-940E-3808B0C02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D1795D-F6F0-4FE5-BEA8-A44466F7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EFC345-419F-4654-ABE1-1B82F387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75567C-7734-4E2F-918B-E98E182A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84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0FA4FA-2A59-46DB-B4A5-DBB240A8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100EC1-2EEF-4922-83B7-18343477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E79A7D-45B3-4CB8-9B5F-CCCEE8A0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E07038-2DA4-4BAC-AA50-47C9C94C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735A9A-DD19-467E-B562-81708818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00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23CEE-D862-4274-8F68-EF29FF38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303782-2055-4C52-84F4-14C4BCA37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58BFC1-B816-4ED8-88DD-30BD8CA1E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AD3593-C014-4A6B-93D9-5561F6D0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92C07E-852A-418C-869B-3D7BAB5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E6AFE9-7A8C-4090-B0C9-FC79948F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24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37441-2D1E-449F-94AB-B8C91212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B89BC0-1516-48D9-BCE2-40DCD31C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340638-B703-4521-9AD9-4E3DEE996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572D569-DD36-4068-ADDC-8C48759D9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F8374A-1C45-4B5E-A4D7-C1F2DE976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18503C-542F-4CB8-9735-28EE46CB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85ED38-02CF-4C61-8036-65FA8838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CF2FA5-F9A1-4D7F-A0F1-3C033823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15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A6AC5-A92F-4E4C-AC69-0B21E517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6E442E-FFA3-4022-90F4-76227038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10C517-8D47-4A76-BB75-A882DC40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5A2DF9-77BC-4DF5-B257-3BB50B55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11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31E8EA-D7A0-49D8-96F9-2129223D4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6FFB88-44AF-4115-83F1-816153E6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CE96D-E74B-4A7A-9AB0-562D5356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967746-A371-42B1-BAD3-52595340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A86F2E-723C-4A79-B075-14DB9CB76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CE50EA-52A0-42B2-BD79-50D439553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E9E153-E5DA-4C16-99FF-5C486C8C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FCE642-DCDD-4371-AB7E-812E9932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6BC441-CCB0-44E7-A40B-9DB5723A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82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BADA29-58AF-4766-981F-A8F23DEA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AC0F98D-C45F-4C4F-93FF-AFE8D65CB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33E541-D34D-412D-8D44-109BF9342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1777A0-4D16-4128-8EC3-1D91B558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A2FE34-5CB7-45D3-8609-60C41D2B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1237B1-BBAD-4DAC-9ACE-13FCA86D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03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B33CA9-88C8-423F-84D9-193B3D55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CEA478-5334-4B8C-AC33-5DE128BC7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CC8B5E-E4CB-4188-9D07-907A73FFD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1010-3A89-4E5A-9D12-7ADC895981F9}" type="datetimeFigureOut">
              <a:rPr lang="it-IT" smtClean="0"/>
              <a:t>28/05/2021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B11FC0-ED16-4A6C-BAB2-73B9B6B67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EAFE22-251B-454A-9878-2FA23103F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9F39-CCE1-491D-803F-95927A683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36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C62C6-F232-41A6-AF17-B09673D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678E0F2-D771-480A-B0C5-65341E6C1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65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954C58-510F-4AE8-85A9-9BC6A783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8" y="365125"/>
            <a:ext cx="6185452" cy="5549643"/>
          </a:xfrm>
        </p:spPr>
        <p:txBody>
          <a:bodyPr>
            <a:normAutofit/>
          </a:bodyPr>
          <a:lstStyle/>
          <a:p>
            <a:r>
              <a:rPr lang="it-IT" sz="2000" dirty="0"/>
              <a:t>Un pilastro raffigurante un toro a </a:t>
            </a:r>
            <a:r>
              <a:rPr lang="it-IT" sz="2000" dirty="0" err="1"/>
              <a:t>Göbekli</a:t>
            </a:r>
            <a:r>
              <a:rPr lang="it-IT" sz="2000" dirty="0"/>
              <a:t> </a:t>
            </a:r>
            <a:r>
              <a:rPr lang="it-IT" sz="2000" dirty="0" err="1"/>
              <a:t>Tepe</a:t>
            </a:r>
            <a:br>
              <a:rPr lang="it-IT" sz="2000" dirty="0"/>
            </a:br>
            <a:r>
              <a:rPr lang="it-IT" sz="2000" dirty="0" err="1"/>
              <a:t>uelle</a:t>
            </a:r>
            <a:r>
              <a:rPr lang="it-IT" sz="2000" dirty="0"/>
              <a:t> strane pietre, piatte e oblunghe, risultarono essere la parte superiore di megaliti possenti color ocra, a forma di T, che ora spuntano bruscamente dal terreno riarso.  Immaginate versioni più snelle e scolpite delle pietre di Stonehenge o </a:t>
            </a:r>
            <a:r>
              <a:rPr lang="it-IT" sz="2000" dirty="0" err="1"/>
              <a:t>Avebury</a:t>
            </a:r>
            <a:r>
              <a:rPr lang="it-IT" sz="2000" dirty="0"/>
              <a:t>. Per la maggior parte, riportano strani e raffinati bassorilievi, raffiguranti soprattutto animali, uccelli in particolare, cinghiali e anatre, scene di caccia e selvaggina. Sinuosi serpenti sono un altro motivo ricorrente. Alcuni dei megaliti mostrano gamberi o leoni. Le pietre in sé sembrano rappresentare figure umane: alcune hanno braccia stilizzate lungo i fianchi". Per Schmidt, dovevano probabilmente rappresentare i singoli partecipanti a solenni assemblee, cerimonie o rituali di gruppo.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709D398-D3F7-4BDE-AC7A-D93785D7F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4670401" cy="7028953"/>
          </a:xfrm>
        </p:spPr>
      </p:pic>
    </p:spTree>
    <p:extLst>
      <p:ext uri="{BB962C8B-B14F-4D97-AF65-F5344CB8AC3E}">
        <p14:creationId xmlns:p14="http://schemas.microsoft.com/office/powerpoint/2010/main" val="369509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BAF109-9BA3-43DA-935F-48E82CC1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365125"/>
            <a:ext cx="6503504" cy="1325563"/>
          </a:xfrm>
        </p:spPr>
        <p:txBody>
          <a:bodyPr>
            <a:normAutofit/>
          </a:bodyPr>
          <a:lstStyle/>
          <a:p>
            <a:r>
              <a:rPr lang="it-IT" sz="2000" dirty="0"/>
              <a:t>Altorilievo a forma di animale su una pietra a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92788BE-1915-4C46-8259-BE287595F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606276" cy="73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5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B298A6-A4EA-4371-87C3-652E47DE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37ABC7A-29D6-42AB-BA10-87D3297D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67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7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5B342-E28B-4FD0-9EB1-12699A32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9D8CE7B-1D26-4D7F-823D-720C68397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7370859" cy="73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5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F50EE1-BAC4-4281-B42A-464E1BB9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1208D97-0ED7-4BBD-B464-552220DE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300" cy="60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3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7996E0-C49D-49BF-AE43-96A4E68E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42FD71B-E4DA-4093-980B-9C6837540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5437721" cy="72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449591-4C00-48CB-9545-FA008F72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D7EC04A-3CA1-49A7-A137-ADDF63021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1900751" cy="74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95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53B921-0A85-44A5-8E56-9A4CFA5B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056CE75-C191-4F79-9D12-225853F0C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684311" cy="70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31574-6A4D-4721-9022-E114611F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21A25E6-AA33-49D3-99A8-D6C361E66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036467" cy="75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7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55688-F973-4285-B46B-992F97EA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F2402D1-F2E0-4F6B-88A6-8F55066B5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32528" cy="7418567"/>
          </a:xfrm>
        </p:spPr>
      </p:pic>
    </p:spTree>
    <p:extLst>
      <p:ext uri="{BB962C8B-B14F-4D97-AF65-F5344CB8AC3E}">
        <p14:creationId xmlns:p14="http://schemas.microsoft.com/office/powerpoint/2010/main" val="150194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58C4B-D387-4510-9E49-4B9FB9B2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524" y="365125"/>
            <a:ext cx="3750276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Eretto 12.000 anni fa da generazioni di cacciatori dell’età della pietra, è oggi ritenuto dagli studiosi del team di scavo un vero e proprio 'tempio dell'Eden'.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B7C7BE4-AFDE-49D3-9E6D-6F1230D60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0641"/>
            <a:ext cx="7334481" cy="70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86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940E88-025D-4815-8E10-5CB958B4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B62D38-3EF8-47CB-BD7B-B0FA4DF98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0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6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ECD76D-0BE7-4DCF-BE24-2290BB2E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9CC7603-DAFD-47E5-A664-BD60538E6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4503769" cy="69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1ABE21-6B87-40D6-8C44-6E4898A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591073-C312-4BC3-8154-D53927C20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666698" cy="71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7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A27B2-D677-4C62-B2F5-A8E5F33B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BCEF05E-3124-4535-93D9-6F5078C96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766919" cy="69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D958A-1208-47A4-8634-3DC2C3B9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C6807D-C7C8-46AB-B1D4-3C6F2B5D5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396733" cy="66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66ABD8-70BA-45B0-9ED5-A775A1BBA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1637BFF-EACB-4D8F-A0EE-0D1A470A8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66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49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EF3F1-3B75-4FCE-82D3-2DCAD49C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406D876-5D21-49E5-BB23-252300DCD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3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51F4D-1F9D-4339-AF56-BF1628FB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848F1F4-CAC4-46CB-8284-0C4A23A27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4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5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22D50-9A91-418E-B626-F8E7FBBD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2BC3873-0DF0-4FA9-A3BA-346B9DA9C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5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86105-D10B-47EF-A102-445AA333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AF35125-7EC9-4287-BD21-6E03A31CA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755817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E0389-EC45-471E-A447-8EC7003A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47935"/>
            <a:ext cx="12191999" cy="46955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Quella collinetta artificiale delimitata da muri a secco potrebbe rappresentare un punto di svolta della storia umana: più precisamente, il luogo in cui l'uomo scelse di diventare stanziale, di riunirsi in comunità, di trasformarsi da cacciatore in agricoltore.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5EB0FC0-B674-4177-8700-830E55ABA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583" y="105032"/>
            <a:ext cx="10070244" cy="66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95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8ECD8-0667-4D1D-8D70-AD0964DF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A496FC4-BDE5-4DD3-8C54-F63D9B8F8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392187" cy="69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18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B6158-C042-4790-92FF-8159D1C0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1389F3-FDE8-45A6-B279-725D8D6B6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52475" cy="69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0001-5E65-4D67-9479-F03490A9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713148-B9B2-4AF4-BE3D-014EDFE1D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458703" cy="69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0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7965C-66AD-429E-8F76-57442B13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8E32533-3B80-4650-A69B-BBE5016A8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96798" cy="73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93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C550A-443B-4165-89D9-5932238D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7A5A257-2515-499D-B6D9-B0CDFD282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526370" cy="70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6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BC140-1AC3-4626-A5B9-ABBDEF0C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C2C4559-B7D6-472A-843D-0C7067455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4719503" cy="70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7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B4DB1-4ED6-47AC-AE2D-7B19D31D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0" y="365125"/>
            <a:ext cx="659892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Grandi anelli di pietra noti finora soltanto a </a:t>
            </a:r>
            <a:r>
              <a:rPr lang="it-IT" sz="2000" dirty="0" err="1"/>
              <a:t>Gobekli</a:t>
            </a:r>
            <a:r>
              <a:rPr lang="it-IT" sz="2000" dirty="0"/>
              <a:t> </a:t>
            </a:r>
            <a:r>
              <a:rPr lang="it-IT" sz="2000" dirty="0" err="1"/>
              <a:t>Tepe</a:t>
            </a:r>
            <a:r>
              <a:rPr lang="it-IT" sz="2000" dirty="0"/>
              <a:t>. La loro funzione è ancora del tutto sconosciuta.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BE63D1-B2A7-43BF-A194-A29BA1BC8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492932" cy="69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7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D304A-4828-453A-ACAA-C95480FFD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2"/>
            <a:ext cx="12324522" cy="5735637"/>
          </a:xfrm>
        </p:spPr>
        <p:txBody>
          <a:bodyPr>
            <a:normAutofit/>
          </a:bodyPr>
          <a:lstStyle/>
          <a:p>
            <a:r>
              <a:rPr lang="it-IT" sz="2000" dirty="0" err="1"/>
              <a:t>Göbekli</a:t>
            </a:r>
            <a:r>
              <a:rPr lang="it-IT" sz="2000" dirty="0"/>
              <a:t> </a:t>
            </a:r>
            <a:r>
              <a:rPr lang="it-IT" sz="2000" dirty="0" err="1"/>
              <a:t>Tepe</a:t>
            </a:r>
            <a:br>
              <a:rPr lang="it-IT" sz="2000" dirty="0"/>
            </a:br>
            <a:r>
              <a:rPr lang="it-IT" sz="2000" dirty="0"/>
              <a:t>tra Turchia e Siria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CFAEC91-A59E-429B-B23C-5E3C2E9B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" y="-1"/>
            <a:ext cx="10327341" cy="6038335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6DF13A2E-D02B-49C5-9601-E4CA5DCDE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53" y="6038334"/>
            <a:ext cx="11961341" cy="819665"/>
          </a:xfrm>
        </p:spPr>
        <p:txBody>
          <a:bodyPr>
            <a:normAutofit fontScale="92500"/>
          </a:bodyPr>
          <a:lstStyle/>
          <a:p>
            <a:r>
              <a:rPr lang="it-IT" dirty="0"/>
              <a:t>La cosa incomprensibile è che, sempre attorno all'8.000 avanti Cristo, durante il passaggio all'agricoltura, </a:t>
            </a:r>
            <a:r>
              <a:rPr lang="it-IT" dirty="0" err="1"/>
              <a:t>Gobekli</a:t>
            </a:r>
            <a:r>
              <a:rPr lang="it-IT" dirty="0"/>
              <a:t> </a:t>
            </a:r>
            <a:r>
              <a:rPr lang="it-IT" dirty="0" err="1"/>
              <a:t>Tepe</a:t>
            </a:r>
            <a:r>
              <a:rPr lang="it-IT" dirty="0"/>
              <a:t> fu sepolto. Deliberatamente sepolto, intendo dire: non da una frana.</a:t>
            </a:r>
          </a:p>
        </p:txBody>
      </p:sp>
    </p:spTree>
    <p:extLst>
      <p:ext uri="{BB962C8B-B14F-4D97-AF65-F5344CB8AC3E}">
        <p14:creationId xmlns:p14="http://schemas.microsoft.com/office/powerpoint/2010/main" val="350504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E5137-9897-483C-B0B7-B0D5D7E5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95F1AC-7CD7-40E9-8878-5C48B66C7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507649" cy="70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D9758-841E-4B61-BCA6-219872A0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C7E34F5-9160-4725-B905-7DB1381D1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78819" cy="73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E9FA4B-369B-476A-AC96-6890C9BF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14768"/>
            <a:ext cx="12101384" cy="94323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 gruppi di cacciatori si siano riuniti periodicamente in questo luogo, attraverso le innumerevoli decadi che ne hanno vista la costruzione. Durante i mesi in cui lavoravano al tempio, probabilmente i cacciatori vivevano in tende fatte di pelli animali, cacciando la fauna locale per mantenersi. Le tantissime punte di freccia ritrovate attorno a </a:t>
            </a:r>
            <a:r>
              <a:rPr lang="it-IT" sz="2000" dirty="0" err="1"/>
              <a:t>Gobekli</a:t>
            </a:r>
            <a:r>
              <a:rPr lang="it-IT" sz="2000" dirty="0"/>
              <a:t> supportano la tesi, così come corroborano la datazione del sito".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CCDDA9A-DBB2-4F5D-8524-CBA364D5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291" y="0"/>
            <a:ext cx="9012195" cy="58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6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84F65-1D50-4435-8437-ED9761B1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F04D3AD-0FAB-4AD4-AC0F-45FAB641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221949" cy="64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011E0-0014-4D8F-8B48-704C4B56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79524"/>
            <a:ext cx="12192000" cy="778476"/>
          </a:xfrm>
        </p:spPr>
        <p:txBody>
          <a:bodyPr>
            <a:noAutofit/>
          </a:bodyPr>
          <a:lstStyle/>
          <a:p>
            <a:r>
              <a:rPr lang="it-IT" sz="2000" dirty="0"/>
              <a:t>sono 45 gli enormi megaliti calcarei riportati alla luce, ciascuno del peso di oltre 10 tonnellate. Sean Thomas così li descrive: "Sono disposti in cerchi di diametro da cinque a dieci metri. Attorno ai cerchi ci sono panchine scavate nella roccia, piccole nicchie e muri fatti di mattoni di fango essiccato. I megaliti sono alti da uno a quattro metri. Tutto lascia supporre che ce ne siano molti di più ancora da scoprire. E in effetti, le perlustrazioni geomagnetiche delle colline artificiali di </a:t>
            </a:r>
            <a:r>
              <a:rPr lang="it-IT" sz="2000" dirty="0" err="1"/>
              <a:t>Gobekli</a:t>
            </a:r>
            <a:r>
              <a:rPr lang="it-IT" sz="2000" dirty="0"/>
              <a:t> </a:t>
            </a:r>
            <a:r>
              <a:rPr lang="it-IT" sz="2000" dirty="0" err="1"/>
              <a:t>Tepe</a:t>
            </a:r>
            <a:r>
              <a:rPr lang="it-IT" sz="2000" dirty="0"/>
              <a:t> hanno rilevato che ci sono almeno altre 250 pietre da riportare alla luce".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1EEEDEE-F00C-41F2-B3AB-0DFCFC626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975" y="71953"/>
            <a:ext cx="9524049" cy="55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56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Widescreen</PresentationFormat>
  <Paragraphs>9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di Office</vt:lpstr>
      <vt:lpstr>Presentazione standard di PowerPoint</vt:lpstr>
      <vt:lpstr>Eretto 12.000 anni fa da generazioni di cacciatori dell’età della pietra, è oggi ritenuto dagli studiosi del team di scavo un vero e proprio 'tempio dell'Eden'.</vt:lpstr>
      <vt:lpstr>Quella collinetta artificiale delimitata da muri a secco potrebbe rappresentare un punto di svolta della storia umana: più precisamente, il luogo in cui l'uomo scelse di diventare stanziale, di riunirsi in comunità, di trasformarsi da cacciatore in agricoltore. </vt:lpstr>
      <vt:lpstr>Göbekli Tepe tra Turchia e Siria</vt:lpstr>
      <vt:lpstr>Presentazione standard di PowerPoint</vt:lpstr>
      <vt:lpstr>Presentazione standard di PowerPoint</vt:lpstr>
      <vt:lpstr> gruppi di cacciatori si siano riuniti periodicamente in questo luogo, attraverso le innumerevoli decadi che ne hanno vista la costruzione. Durante i mesi in cui lavoravano al tempio, probabilmente i cacciatori vivevano in tende fatte di pelli animali, cacciando la fauna locale per mantenersi. Le tantissime punte di freccia ritrovate attorno a Gobekli supportano la tesi, così come corroborano la datazione del sito".</vt:lpstr>
      <vt:lpstr>Presentazione standard di PowerPoint</vt:lpstr>
      <vt:lpstr>sono 45 gli enormi megaliti calcarei riportati alla luce, ciascuno del peso di oltre 10 tonnellate. Sean Thomas così li descrive: "Sono disposti in cerchi di diametro da cinque a dieci metri. Attorno ai cerchi ci sono panchine scavate nella roccia, piccole nicchie e muri fatti di mattoni di fango essiccato. I megaliti sono alti da uno a quattro metri. Tutto lascia supporre che ce ne siano molti di più ancora da scoprire. E in effetti, le perlustrazioni geomagnetiche delle colline artificiali di Gobekli Tepe hanno rilevato che ci sono almeno altre 250 pietre da riportare alla luce".</vt:lpstr>
      <vt:lpstr>Un pilastro raffigurante un toro a Göbekli Tepe uelle strane pietre, piatte e oblunghe, risultarono essere la parte superiore di megaliti possenti color ocra, a forma di T, che ora spuntano bruscamente dal terreno riarso.  Immaginate versioni più snelle e scolpite delle pietre di Stonehenge o Avebury. Per la maggior parte, riportano strani e raffinati bassorilievi, raffiguranti soprattutto animali, uccelli in particolare, cinghiali e anatre, scene di caccia e selvaggina. Sinuosi serpenti sono un altro motivo ricorrente. Alcuni dei megaliti mostrano gamberi o leoni. Le pietre in sé sembrano rappresentare figure umane: alcune hanno braccia stilizzate lungo i fianchi". Per Schmidt, dovevano probabilmente rappresentare i singoli partecipanti a solenni assemblee, cerimonie o rituali di gruppo.</vt:lpstr>
      <vt:lpstr>Altorilievo a forma di animale su una pietra a 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Grandi anelli di pietra noti finora soltanto a Gobekli Tepe. La loro funzione è ancora del tutto sconosciuta.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Göbekli Tepe tra Turchia e Siria</dc:title>
  <dc:creator>Secondo Brunelli</dc:creator>
  <cp:lastModifiedBy>Secondo Brunelli</cp:lastModifiedBy>
  <cp:revision>10</cp:revision>
  <dcterms:created xsi:type="dcterms:W3CDTF">2021-05-28T09:16:23Z</dcterms:created>
  <dcterms:modified xsi:type="dcterms:W3CDTF">2021-05-28T13:49:12Z</dcterms:modified>
</cp:coreProperties>
</file>