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64" r:id="rId4"/>
    <p:sldId id="262" r:id="rId5"/>
    <p:sldId id="265" r:id="rId6"/>
    <p:sldId id="258" r:id="rId7"/>
    <p:sldId id="256" r:id="rId8"/>
    <p:sldId id="259" r:id="rId9"/>
    <p:sldId id="269" r:id="rId10"/>
    <p:sldId id="268" r:id="rId11"/>
    <p:sldId id="260" r:id="rId12"/>
    <p:sldId id="257" r:id="rId13"/>
    <p:sldId id="263" r:id="rId14"/>
    <p:sldId id="270" r:id="rId15"/>
    <p:sldId id="273" r:id="rId16"/>
    <p:sldId id="275" r:id="rId17"/>
    <p:sldId id="266" r:id="rId18"/>
    <p:sldId id="272" r:id="rId19"/>
    <p:sldId id="267" r:id="rId20"/>
    <p:sldId id="271" r:id="rId21"/>
    <p:sldId id="27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8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35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12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1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5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08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43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46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0EA9-CCAB-49EE-9C2D-6E2DBBCB99D1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03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61202" cy="6657140"/>
          </a:xfrm>
        </p:spPr>
      </p:pic>
    </p:spTree>
    <p:extLst>
      <p:ext uri="{BB962C8B-B14F-4D97-AF65-F5344CB8AC3E}">
        <p14:creationId xmlns:p14="http://schemas.microsoft.com/office/powerpoint/2010/main" val="356310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65605" cy="6582397"/>
          </a:xfrm>
        </p:spPr>
      </p:pic>
    </p:spTree>
    <p:extLst>
      <p:ext uri="{BB962C8B-B14F-4D97-AF65-F5344CB8AC3E}">
        <p14:creationId xmlns:p14="http://schemas.microsoft.com/office/powerpoint/2010/main" val="33178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0928" cy="6858000"/>
          </a:xfrm>
        </p:spPr>
      </p:pic>
    </p:spTree>
    <p:extLst>
      <p:ext uri="{BB962C8B-B14F-4D97-AF65-F5344CB8AC3E}">
        <p14:creationId xmlns:p14="http://schemas.microsoft.com/office/powerpoint/2010/main" val="392338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Facciata della chiesa della Visitazione, sorta nel luogo dove secondo la tradizione abitava Santa Elisabetta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248419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"/>
            <a:ext cx="9175332" cy="6308041"/>
          </a:xfrm>
        </p:spPr>
      </p:pic>
    </p:spTree>
    <p:extLst>
      <p:ext uri="{BB962C8B-B14F-4D97-AF65-F5344CB8AC3E}">
        <p14:creationId xmlns:p14="http://schemas.microsoft.com/office/powerpoint/2010/main" val="367424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" y="28988"/>
            <a:ext cx="9096461" cy="6064308"/>
          </a:xfrm>
        </p:spPr>
      </p:pic>
    </p:spTree>
    <p:extLst>
      <p:ext uri="{BB962C8B-B14F-4D97-AF65-F5344CB8AC3E}">
        <p14:creationId xmlns:p14="http://schemas.microsoft.com/office/powerpoint/2010/main" val="107510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5117305" cy="6840132"/>
          </a:xfrm>
        </p:spPr>
      </p:pic>
    </p:spTree>
    <p:extLst>
      <p:ext uri="{BB962C8B-B14F-4D97-AF65-F5344CB8AC3E}">
        <p14:creationId xmlns:p14="http://schemas.microsoft.com/office/powerpoint/2010/main" val="255262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8755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1828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6810" cy="6858000"/>
          </a:xfrm>
        </p:spPr>
      </p:pic>
    </p:spTree>
    <p:extLst>
      <p:ext uri="{BB962C8B-B14F-4D97-AF65-F5344CB8AC3E}">
        <p14:creationId xmlns:p14="http://schemas.microsoft.com/office/powerpoint/2010/main" val="331923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761" cy="6453336"/>
          </a:xfrm>
        </p:spPr>
      </p:pic>
    </p:spTree>
    <p:extLst>
      <p:ext uri="{BB962C8B-B14F-4D97-AF65-F5344CB8AC3E}">
        <p14:creationId xmlns:p14="http://schemas.microsoft.com/office/powerpoint/2010/main" val="40530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7184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" y="0"/>
            <a:ext cx="9157567" cy="6858000"/>
          </a:xfrm>
        </p:spPr>
      </p:pic>
    </p:spTree>
    <p:extLst>
      <p:ext uri="{BB962C8B-B14F-4D97-AF65-F5344CB8AC3E}">
        <p14:creationId xmlns:p14="http://schemas.microsoft.com/office/powerpoint/2010/main" val="216818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9"/>
            <a:ext cx="9175699" cy="6086547"/>
          </a:xfrm>
        </p:spPr>
      </p:pic>
    </p:spTree>
    <p:extLst>
      <p:ext uri="{BB962C8B-B14F-4D97-AF65-F5344CB8AC3E}">
        <p14:creationId xmlns:p14="http://schemas.microsoft.com/office/powerpoint/2010/main" val="339012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266664" cy="6180793"/>
          </a:xfrm>
        </p:spPr>
      </p:pic>
    </p:spTree>
    <p:extLst>
      <p:ext uri="{BB962C8B-B14F-4D97-AF65-F5344CB8AC3E}">
        <p14:creationId xmlns:p14="http://schemas.microsoft.com/office/powerpoint/2010/main" val="151033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-243408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7767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442" cy="6165304"/>
          </a:xfrm>
        </p:spPr>
      </p:pic>
    </p:spTree>
    <p:extLst>
      <p:ext uri="{BB962C8B-B14F-4D97-AF65-F5344CB8AC3E}">
        <p14:creationId xmlns:p14="http://schemas.microsoft.com/office/powerpoint/2010/main" val="319986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Statua che rappresenta l'incontro delle cugine Elisabetta e Maria, chiesa della Visitazione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340968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Luogo dove secondo la tradizione nacque San Giovanni Battista, chiesa di san Giovanni Battista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171"/>
            <a:ext cx="8388424" cy="62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95"/>
            <a:ext cx="4587796" cy="6881695"/>
          </a:xfrm>
        </p:spPr>
      </p:pic>
    </p:spTree>
    <p:extLst>
      <p:ext uri="{BB962C8B-B14F-4D97-AF65-F5344CB8AC3E}">
        <p14:creationId xmlns:p14="http://schemas.microsoft.com/office/powerpoint/2010/main" val="224515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" y="0"/>
            <a:ext cx="9160255" cy="6093296"/>
          </a:xfrm>
        </p:spPr>
      </p:pic>
    </p:spTree>
    <p:extLst>
      <p:ext uri="{BB962C8B-B14F-4D97-AF65-F5344CB8AC3E}">
        <p14:creationId xmlns:p14="http://schemas.microsoft.com/office/powerpoint/2010/main" val="2555633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</Words>
  <Application>Microsoft Office PowerPoint</Application>
  <PresentationFormat>Presentazione su schermo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Statua che rappresenta l'incontro delle cugine Elisabetta e Maria, chiesa della Visitazione</vt:lpstr>
      <vt:lpstr>Luogo dove secondo la tradizione nacque San Giovanni Battista, chiesa di san Giovanni Battista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Facciata della chiesa della Visitazione, sorta nel luogo dove secondo la tradizione abitava Santa Elisabetta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Luogo dove secondo la tradizione nacque San Giovanni Battista, chiesa di san Giovanni Battista</dc:title>
  <dc:creator>lenovo</dc:creator>
  <cp:lastModifiedBy>lenovo</cp:lastModifiedBy>
  <cp:revision>4</cp:revision>
  <dcterms:created xsi:type="dcterms:W3CDTF">2016-05-27T06:16:31Z</dcterms:created>
  <dcterms:modified xsi:type="dcterms:W3CDTF">2016-05-27T06:44:33Z</dcterms:modified>
</cp:coreProperties>
</file>