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2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0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26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2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0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5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28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9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37FD-0401-4DFD-AC76-0B3C6ABAAC47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711A8-E2ED-4BDE-99F9-AA6DD316D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3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432048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Modern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Shemesh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39005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Memorial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at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Naharayim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532440" cy="6399330"/>
          </a:xfrm>
        </p:spPr>
      </p:pic>
    </p:spTree>
    <p:extLst>
      <p:ext uri="{BB962C8B-B14F-4D97-AF65-F5344CB8AC3E}">
        <p14:creationId xmlns:p14="http://schemas.microsoft.com/office/powerpoint/2010/main" val="339176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3223" cy="6165304"/>
          </a:xfrm>
        </p:spPr>
      </p:pic>
    </p:spTree>
    <p:extLst>
      <p:ext uri="{BB962C8B-B14F-4D97-AF65-F5344CB8AC3E}">
        <p14:creationId xmlns:p14="http://schemas.microsoft.com/office/powerpoint/2010/main" val="215625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Distretto </a:t>
            </a:r>
            <a:r>
              <a:rPr lang="it-IT" sz="1400" smtClean="0"/>
              <a:t>di Gerusalemme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29344"/>
            <a:ext cx="2460945" cy="6828656"/>
          </a:xfrm>
        </p:spPr>
      </p:pic>
    </p:spTree>
    <p:extLst>
      <p:ext uri="{BB962C8B-B14F-4D97-AF65-F5344CB8AC3E}">
        <p14:creationId xmlns:p14="http://schemas.microsoft.com/office/powerpoint/2010/main" val="56245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274" cy="5157192"/>
          </a:xfrm>
        </p:spPr>
      </p:pic>
    </p:spTree>
    <p:extLst>
      <p:ext uri="{BB962C8B-B14F-4D97-AF65-F5344CB8AC3E}">
        <p14:creationId xmlns:p14="http://schemas.microsoft.com/office/powerpoint/2010/main" val="225082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Tel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Shemesh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overlooking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modern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Shemesh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3111"/>
            <a:ext cx="8247143" cy="6185358"/>
          </a:xfrm>
        </p:spPr>
      </p:pic>
    </p:spTree>
    <p:extLst>
      <p:ext uri="{BB962C8B-B14F-4D97-AF65-F5344CB8AC3E}">
        <p14:creationId xmlns:p14="http://schemas.microsoft.com/office/powerpoint/2010/main" val="4674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72183" cy="6879138"/>
          </a:xfrm>
        </p:spPr>
      </p:pic>
    </p:spTree>
    <p:extLst>
      <p:ext uri="{BB962C8B-B14F-4D97-AF65-F5344CB8AC3E}">
        <p14:creationId xmlns:p14="http://schemas.microsoft.com/office/powerpoint/2010/main" val="238213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053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2520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0"/>
            <a:ext cx="9130297" cy="5157192"/>
          </a:xfrm>
        </p:spPr>
      </p:pic>
    </p:spTree>
    <p:extLst>
      <p:ext uri="{BB962C8B-B14F-4D97-AF65-F5344CB8AC3E}">
        <p14:creationId xmlns:p14="http://schemas.microsoft.com/office/powerpoint/2010/main" val="295014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3"/>
            <a:ext cx="9156883" cy="6867663"/>
          </a:xfrm>
        </p:spPr>
      </p:pic>
    </p:spTree>
    <p:extLst>
      <p:ext uri="{BB962C8B-B14F-4D97-AF65-F5344CB8AC3E}">
        <p14:creationId xmlns:p14="http://schemas.microsoft.com/office/powerpoint/2010/main" val="3186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83138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Presentazione su schermo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Modern Beit Shemesh</vt:lpstr>
      <vt:lpstr>Presentazione standard di PowerPoint</vt:lpstr>
      <vt:lpstr>Tel Beit Shemesh overlooking modern Beit Shemesh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Memorial at Naharayim</vt:lpstr>
      <vt:lpstr>Presentazione standard di PowerPoint</vt:lpstr>
      <vt:lpstr>Distretto di Gerusalemme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Beit Shemesh</dc:title>
  <dc:creator>lenovo</dc:creator>
  <cp:lastModifiedBy>lenovo</cp:lastModifiedBy>
  <cp:revision>2</cp:revision>
  <dcterms:created xsi:type="dcterms:W3CDTF">2016-05-31T09:26:14Z</dcterms:created>
  <dcterms:modified xsi:type="dcterms:W3CDTF">2016-05-31T09:35:25Z</dcterms:modified>
</cp:coreProperties>
</file>