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5" r:id="rId3"/>
    <p:sldId id="259" r:id="rId4"/>
    <p:sldId id="256" r:id="rId5"/>
    <p:sldId id="271" r:id="rId6"/>
    <p:sldId id="260" r:id="rId7"/>
    <p:sldId id="272" r:id="rId8"/>
    <p:sldId id="274" r:id="rId9"/>
    <p:sldId id="261" r:id="rId10"/>
    <p:sldId id="262" r:id="rId11"/>
    <p:sldId id="258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3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F41-8803-4FC1-A7F3-4AEBFAD51682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64B9-4CCB-43D4-B688-1178E4617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731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F41-8803-4FC1-A7F3-4AEBFAD51682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64B9-4CCB-43D4-B688-1178E4617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5193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F41-8803-4FC1-A7F3-4AEBFAD51682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64B9-4CCB-43D4-B688-1178E4617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6370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F41-8803-4FC1-A7F3-4AEBFAD51682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64B9-4CCB-43D4-B688-1178E4617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6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F41-8803-4FC1-A7F3-4AEBFAD51682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64B9-4CCB-43D4-B688-1178E4617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56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F41-8803-4FC1-A7F3-4AEBFAD51682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64B9-4CCB-43D4-B688-1178E4617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372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F41-8803-4FC1-A7F3-4AEBFAD51682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64B9-4CCB-43D4-B688-1178E4617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50057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F41-8803-4FC1-A7F3-4AEBFAD51682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64B9-4CCB-43D4-B688-1178E4617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113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F41-8803-4FC1-A7F3-4AEBFAD51682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64B9-4CCB-43D4-B688-1178E4617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5025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F41-8803-4FC1-A7F3-4AEBFAD51682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64B9-4CCB-43D4-B688-1178E4617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436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8AF41-8803-4FC1-A7F3-4AEBFAD51682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64B9-4CCB-43D4-B688-1178E4617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154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8AF41-8803-4FC1-A7F3-4AEBFAD51682}" type="datetimeFigureOut">
              <a:rPr lang="it-IT" smtClean="0"/>
              <a:t>31/05/2016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B64B9-4CCB-43D4-B688-1178E461757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314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in_Hanatziv" TargetMode="External"/><Relationship Id="rId2" Type="http://schemas.openxmlformats.org/officeDocument/2006/relationships/hyperlink" Target="https://en.wikipedia.org/wiki/Kibbut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6" y="0"/>
            <a:ext cx="3687097" cy="6858000"/>
          </a:xfrm>
        </p:spPr>
      </p:pic>
    </p:spTree>
    <p:extLst>
      <p:ext uri="{BB962C8B-B14F-4D97-AF65-F5344CB8AC3E}">
        <p14:creationId xmlns:p14="http://schemas.microsoft.com/office/powerpoint/2010/main" val="128583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21288"/>
            <a:ext cx="8229600" cy="836712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Roman </a:t>
            </a:r>
            <a:r>
              <a:rPr lang="it-IT" sz="1400" dirty="0" err="1" smtClean="0">
                <a:effectLst/>
              </a:rPr>
              <a:t>baths</a:t>
            </a:r>
            <a:endParaRPr lang="it-IT" sz="1400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0"/>
            <a:ext cx="8244409" cy="6183306"/>
          </a:xfrm>
        </p:spPr>
      </p:pic>
    </p:spTree>
    <p:extLst>
      <p:ext uri="{BB962C8B-B14F-4D97-AF65-F5344CB8AC3E}">
        <p14:creationId xmlns:p14="http://schemas.microsoft.com/office/powerpoint/2010/main" val="21099288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165304"/>
            <a:ext cx="8229600" cy="576064"/>
          </a:xfrm>
        </p:spPr>
        <p:txBody>
          <a:bodyPr>
            <a:normAutofit/>
          </a:bodyPr>
          <a:lstStyle/>
          <a:p>
            <a:r>
              <a:rPr lang="en-US" sz="1400" dirty="0" err="1" smtClean="0">
                <a:effectLst/>
              </a:rPr>
              <a:t>BetShe'an</a:t>
            </a:r>
            <a:r>
              <a:rPr lang="en-US" sz="1400" dirty="0" smtClean="0">
                <a:effectLst/>
              </a:rPr>
              <a:t> - an ancient house of Egyptian governor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166"/>
            <a:ext cx="8249701" cy="6187275"/>
          </a:xfrm>
        </p:spPr>
      </p:pic>
    </p:spTree>
    <p:extLst>
      <p:ext uri="{BB962C8B-B14F-4D97-AF65-F5344CB8AC3E}">
        <p14:creationId xmlns:p14="http://schemas.microsoft.com/office/powerpoint/2010/main" val="1653518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1400" dirty="0" err="1" smtClean="0">
                <a:effectLst/>
              </a:rPr>
              <a:t>Pioneers</a:t>
            </a:r>
            <a:r>
              <a:rPr lang="it-IT" sz="1400" dirty="0" smtClean="0">
                <a:effectLst/>
              </a:rPr>
              <a:t> of </a:t>
            </a:r>
            <a:r>
              <a:rPr lang="it-IT" sz="1400" dirty="0" smtClean="0">
                <a:effectLst/>
                <a:hlinkClick r:id="rId2" tooltip="Kibbutz"/>
              </a:rPr>
              <a:t>Kibbutz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  <a:hlinkClick r:id="rId3" tooltip="Ein Hanatziv"/>
              </a:rPr>
              <a:t>Ein</a:t>
            </a:r>
            <a:r>
              <a:rPr lang="it-IT" sz="1400" dirty="0" smtClean="0">
                <a:effectLst/>
                <a:hlinkClick r:id="rId3" tooltip="Ein Hanatziv"/>
              </a:rPr>
              <a:t> </a:t>
            </a:r>
            <a:r>
              <a:rPr lang="it-IT" sz="1400" dirty="0" err="1" smtClean="0">
                <a:effectLst/>
                <a:hlinkClick r:id="rId3" tooltip="Ein Hanatziv"/>
              </a:rPr>
              <a:t>Hanatziv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settle</a:t>
            </a:r>
            <a:r>
              <a:rPr lang="it-IT" sz="1400" dirty="0" smtClean="0">
                <a:effectLst/>
              </a:rPr>
              <a:t> in </a:t>
            </a:r>
            <a:r>
              <a:rPr lang="it-IT" sz="1400" dirty="0" err="1" smtClean="0">
                <a:effectLst/>
              </a:rPr>
              <a:t>Bet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She'an</a:t>
            </a:r>
            <a:r>
              <a:rPr lang="it-IT" sz="1400" dirty="0" smtClean="0">
                <a:effectLst/>
              </a:rPr>
              <a:t>, 1946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" y="0"/>
            <a:ext cx="9196955" cy="5949280"/>
          </a:xfrm>
        </p:spPr>
      </p:pic>
    </p:spTree>
    <p:extLst>
      <p:ext uri="{BB962C8B-B14F-4D97-AF65-F5344CB8AC3E}">
        <p14:creationId xmlns:p14="http://schemas.microsoft.com/office/powerpoint/2010/main" val="1045183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764704"/>
          </a:xfrm>
        </p:spPr>
        <p:txBody>
          <a:bodyPr>
            <a:normAutofit/>
          </a:bodyPr>
          <a:lstStyle/>
          <a:p>
            <a:r>
              <a:rPr lang="it-IT" sz="1400" dirty="0" err="1" smtClean="0">
                <a:effectLst/>
              </a:rPr>
              <a:t>Beit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She'an</a:t>
            </a:r>
            <a:r>
              <a:rPr lang="it-IT" sz="1400" dirty="0" smtClean="0">
                <a:effectLst/>
              </a:rPr>
              <a:t> park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0"/>
            <a:ext cx="8460432" cy="6345324"/>
          </a:xfrm>
        </p:spPr>
      </p:pic>
    </p:spTree>
    <p:extLst>
      <p:ext uri="{BB962C8B-B14F-4D97-AF65-F5344CB8AC3E}">
        <p14:creationId xmlns:p14="http://schemas.microsoft.com/office/powerpoint/2010/main" val="86298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851" cy="6093296"/>
          </a:xfrm>
        </p:spPr>
      </p:pic>
    </p:spTree>
    <p:extLst>
      <p:ext uri="{BB962C8B-B14F-4D97-AF65-F5344CB8AC3E}">
        <p14:creationId xmlns:p14="http://schemas.microsoft.com/office/powerpoint/2010/main" val="320002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84"/>
            <a:ext cx="9139446" cy="6100580"/>
          </a:xfrm>
        </p:spPr>
      </p:pic>
    </p:spTree>
    <p:extLst>
      <p:ext uri="{BB962C8B-B14F-4D97-AF65-F5344CB8AC3E}">
        <p14:creationId xmlns:p14="http://schemas.microsoft.com/office/powerpoint/2010/main" val="2411708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62851" cy="6093296"/>
          </a:xfrm>
        </p:spPr>
      </p:pic>
    </p:spTree>
    <p:extLst>
      <p:ext uri="{BB962C8B-B14F-4D97-AF65-F5344CB8AC3E}">
        <p14:creationId xmlns:p14="http://schemas.microsoft.com/office/powerpoint/2010/main" val="1907623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9933196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312543" cy="2492896"/>
          </a:xfrm>
        </p:spPr>
      </p:pic>
    </p:spTree>
    <p:extLst>
      <p:ext uri="{BB962C8B-B14F-4D97-AF65-F5344CB8AC3E}">
        <p14:creationId xmlns:p14="http://schemas.microsoft.com/office/powerpoint/2010/main" val="5665684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Bet</a:t>
            </a:r>
            <a:r>
              <a:rPr lang="it-IT" sz="1400" dirty="0" smtClean="0"/>
              <a:t> </a:t>
            </a:r>
            <a:r>
              <a:rPr lang="it-IT" sz="1400" dirty="0" err="1" smtClean="0"/>
              <a:t>Shean</a:t>
            </a:r>
            <a:r>
              <a:rPr lang="it-IT" sz="1400" dirty="0" smtClean="0"/>
              <a:t>, Monte </a:t>
            </a:r>
            <a:r>
              <a:rPr lang="it-IT" sz="1400" dirty="0" err="1" smtClean="0"/>
              <a:t>Gelboe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48" y="0"/>
            <a:ext cx="6425952" cy="6425952"/>
          </a:xfrm>
        </p:spPr>
      </p:pic>
    </p:spTree>
    <p:extLst>
      <p:ext uri="{BB962C8B-B14F-4D97-AF65-F5344CB8AC3E}">
        <p14:creationId xmlns:p14="http://schemas.microsoft.com/office/powerpoint/2010/main" val="3316932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70562" cy="6741368"/>
          </a:xfrm>
        </p:spPr>
      </p:pic>
    </p:spTree>
    <p:extLst>
      <p:ext uri="{BB962C8B-B14F-4D97-AF65-F5344CB8AC3E}">
        <p14:creationId xmlns:p14="http://schemas.microsoft.com/office/powerpoint/2010/main" val="1840479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682169" cy="6858000"/>
          </a:xfrm>
        </p:spPr>
      </p:pic>
    </p:spTree>
    <p:extLst>
      <p:ext uri="{BB962C8B-B14F-4D97-AF65-F5344CB8AC3E}">
        <p14:creationId xmlns:p14="http://schemas.microsoft.com/office/powerpoint/2010/main" val="86174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6111930"/>
            <a:ext cx="7772400" cy="746070"/>
          </a:xfrm>
        </p:spPr>
        <p:txBody>
          <a:bodyPr>
            <a:normAutofit/>
          </a:bodyPr>
          <a:lstStyle/>
          <a:p>
            <a:r>
              <a:rPr lang="en-US" sz="1400" dirty="0" err="1" smtClean="0">
                <a:effectLst/>
              </a:rPr>
              <a:t>Scitopoli</a:t>
            </a:r>
            <a:r>
              <a:rPr lang="en-US" sz="1400" dirty="0" smtClean="0">
                <a:effectLst/>
              </a:rPr>
              <a:t>, Bet </a:t>
            </a:r>
            <a:r>
              <a:rPr lang="en-US" sz="1400" dirty="0" err="1" smtClean="0">
                <a:effectLst/>
              </a:rPr>
              <a:t>Shean</a:t>
            </a:r>
            <a:r>
              <a:rPr lang="en-US" sz="1400" dirty="0" smtClean="0">
                <a:effectLst/>
              </a:rPr>
              <a:t>, Roman Cardo in Beit </a:t>
            </a:r>
            <a:r>
              <a:rPr lang="en-US" sz="1400" dirty="0" err="1" smtClean="0">
                <a:effectLst/>
              </a:rPr>
              <a:t>She'an</a:t>
            </a:r>
            <a:r>
              <a:rPr lang="en-US" sz="1400" dirty="0" smtClean="0">
                <a:effectLst/>
              </a:rPr>
              <a:t> National Park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127567" cy="611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610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2140668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6093296"/>
            <a:ext cx="8229600" cy="759380"/>
          </a:xfrm>
        </p:spPr>
        <p:txBody>
          <a:bodyPr>
            <a:normAutofit/>
          </a:bodyPr>
          <a:lstStyle/>
          <a:p>
            <a:r>
              <a:rPr lang="it-IT" sz="1400" dirty="0" err="1" smtClean="0">
                <a:effectLst/>
              </a:rPr>
              <a:t>Beit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She'an</a:t>
            </a:r>
            <a:r>
              <a:rPr lang="it-IT" sz="1400" dirty="0" smtClean="0">
                <a:effectLst/>
              </a:rPr>
              <a:t> </a:t>
            </a:r>
            <a:r>
              <a:rPr lang="it-IT" sz="1400" dirty="0" err="1" smtClean="0">
                <a:effectLst/>
              </a:rPr>
              <a:t>theatre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0"/>
            <a:ext cx="9233985" cy="5876172"/>
          </a:xfrm>
        </p:spPr>
      </p:pic>
    </p:spTree>
    <p:extLst>
      <p:ext uri="{BB962C8B-B14F-4D97-AF65-F5344CB8AC3E}">
        <p14:creationId xmlns:p14="http://schemas.microsoft.com/office/powerpoint/2010/main" val="2252375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690"/>
            <a:ext cx="6840310" cy="6840310"/>
          </a:xfrm>
        </p:spPr>
      </p:pic>
    </p:spTree>
    <p:extLst>
      <p:ext uri="{BB962C8B-B14F-4D97-AF65-F5344CB8AC3E}">
        <p14:creationId xmlns:p14="http://schemas.microsoft.com/office/powerpoint/2010/main" val="596827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635896" y="274638"/>
            <a:ext cx="5050904" cy="1143000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Bet</a:t>
            </a:r>
            <a:r>
              <a:rPr lang="it-IT" sz="1400" dirty="0" smtClean="0"/>
              <a:t> </a:t>
            </a:r>
            <a:r>
              <a:rPr lang="it-IT" sz="1400" dirty="0" err="1" smtClean="0"/>
              <a:t>Shean</a:t>
            </a:r>
            <a:r>
              <a:rPr lang="it-IT" sz="1400" dirty="0" smtClean="0"/>
              <a:t>, resti del </a:t>
            </a:r>
            <a:r>
              <a:rPr lang="it-IT" sz="1400" smtClean="0"/>
              <a:t>teatro romano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12"/>
            <a:ext cx="3293210" cy="6840488"/>
          </a:xfrm>
        </p:spPr>
      </p:pic>
    </p:spTree>
    <p:extLst>
      <p:ext uri="{BB962C8B-B14F-4D97-AF65-F5344CB8AC3E}">
        <p14:creationId xmlns:p14="http://schemas.microsoft.com/office/powerpoint/2010/main" val="679678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908720"/>
          </a:xfrm>
        </p:spPr>
        <p:txBody>
          <a:bodyPr>
            <a:normAutofit/>
          </a:bodyPr>
          <a:lstStyle/>
          <a:p>
            <a:r>
              <a:rPr lang="en-US" sz="1400" dirty="0" smtClean="0">
                <a:effectLst/>
              </a:rPr>
              <a:t>Crusader castle with moat and inner tower.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" y="0"/>
            <a:ext cx="9182532" cy="5373216"/>
          </a:xfrm>
        </p:spPr>
      </p:pic>
    </p:spTree>
    <p:extLst>
      <p:ext uri="{BB962C8B-B14F-4D97-AF65-F5344CB8AC3E}">
        <p14:creationId xmlns:p14="http://schemas.microsoft.com/office/powerpoint/2010/main" val="2823304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59</Words>
  <Application>Microsoft Office PowerPoint</Application>
  <PresentationFormat>Presentazione su schermo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Tema di Office</vt:lpstr>
      <vt:lpstr>Presentazione standard di PowerPoint</vt:lpstr>
      <vt:lpstr>Presentazione standard di PowerPoint</vt:lpstr>
      <vt:lpstr>Presentazione standard di PowerPoint</vt:lpstr>
      <vt:lpstr>Scitopoli, Bet Shean, Roman Cardo in Beit She'an National Park</vt:lpstr>
      <vt:lpstr>Presentazione standard di PowerPoint</vt:lpstr>
      <vt:lpstr>Beit She'an theatre</vt:lpstr>
      <vt:lpstr>Presentazione standard di PowerPoint</vt:lpstr>
      <vt:lpstr>Bet Shean, resti del teatro romano</vt:lpstr>
      <vt:lpstr>Crusader castle with moat and inner tower.</vt:lpstr>
      <vt:lpstr>Roman baths</vt:lpstr>
      <vt:lpstr>BetShe'an - an ancient house of Egyptian governor</vt:lpstr>
      <vt:lpstr>Pioneers of Kibbutz Ein Hanatziv settle in Bet She'an, 1946</vt:lpstr>
      <vt:lpstr>Beit She'an park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Bet Shean, Monte Gelboe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Scitopoli, Bet Shean, Roman Cardo in Beit She'an National Park</dc:title>
  <dc:creator>lenovo</dc:creator>
  <cp:lastModifiedBy>lenovo</cp:lastModifiedBy>
  <cp:revision>6</cp:revision>
  <dcterms:created xsi:type="dcterms:W3CDTF">2016-05-31T08:33:22Z</dcterms:created>
  <dcterms:modified xsi:type="dcterms:W3CDTF">2016-05-31T12:59:06Z</dcterms:modified>
</cp:coreProperties>
</file>