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71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9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40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98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3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0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2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0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9293-1BD4-48D2-85A8-862BEB1C5412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8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17690"/>
            <a:ext cx="9120413" cy="6840310"/>
          </a:xfrm>
        </p:spPr>
      </p:pic>
    </p:spTree>
    <p:extLst>
      <p:ext uri="{BB962C8B-B14F-4D97-AF65-F5344CB8AC3E}">
        <p14:creationId xmlns:p14="http://schemas.microsoft.com/office/powerpoint/2010/main" val="3525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7119031" cy="6858000"/>
          </a:xfrm>
        </p:spPr>
      </p:pic>
    </p:spTree>
    <p:extLst>
      <p:ext uri="{BB962C8B-B14F-4D97-AF65-F5344CB8AC3E}">
        <p14:creationId xmlns:p14="http://schemas.microsoft.com/office/powerpoint/2010/main" val="263914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378" cy="6669360"/>
          </a:xfrm>
        </p:spPr>
      </p:pic>
    </p:spTree>
    <p:extLst>
      <p:ext uri="{BB962C8B-B14F-4D97-AF65-F5344CB8AC3E}">
        <p14:creationId xmlns:p14="http://schemas.microsoft.com/office/powerpoint/2010/main" val="184341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Betania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0"/>
            <a:ext cx="3273135" cy="6858000"/>
          </a:xfrm>
        </p:spPr>
      </p:pic>
    </p:spTree>
    <p:extLst>
      <p:ext uri="{BB962C8B-B14F-4D97-AF65-F5344CB8AC3E}">
        <p14:creationId xmlns:p14="http://schemas.microsoft.com/office/powerpoint/2010/main" val="182270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1457"/>
            <a:ext cx="9224446" cy="5731799"/>
          </a:xfrm>
        </p:spPr>
      </p:pic>
    </p:spTree>
    <p:extLst>
      <p:ext uri="{BB962C8B-B14F-4D97-AF65-F5344CB8AC3E}">
        <p14:creationId xmlns:p14="http://schemas.microsoft.com/office/powerpoint/2010/main" val="40426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4446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1278"/>
            <a:ext cx="9207995" cy="5731977"/>
          </a:xfrm>
        </p:spPr>
      </p:pic>
    </p:spTree>
    <p:extLst>
      <p:ext uri="{BB962C8B-B14F-4D97-AF65-F5344CB8AC3E}">
        <p14:creationId xmlns:p14="http://schemas.microsoft.com/office/powerpoint/2010/main" val="248605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65658" cy="6854164"/>
          </a:xfrm>
        </p:spPr>
      </p:pic>
    </p:spTree>
    <p:extLst>
      <p:ext uri="{BB962C8B-B14F-4D97-AF65-F5344CB8AC3E}">
        <p14:creationId xmlns:p14="http://schemas.microsoft.com/office/powerpoint/2010/main" val="301304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09" y="-315416"/>
            <a:ext cx="9423536" cy="7344816"/>
          </a:xfrm>
        </p:spPr>
      </p:pic>
    </p:spTree>
    <p:extLst>
      <p:ext uri="{BB962C8B-B14F-4D97-AF65-F5344CB8AC3E}">
        <p14:creationId xmlns:p14="http://schemas.microsoft.com/office/powerpoint/2010/main" val="29807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209" cy="5877272"/>
          </a:xfrm>
        </p:spPr>
      </p:pic>
    </p:spTree>
    <p:extLst>
      <p:ext uri="{BB962C8B-B14F-4D97-AF65-F5344CB8AC3E}">
        <p14:creationId xmlns:p14="http://schemas.microsoft.com/office/powerpoint/2010/main" val="2248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545" cy="4509120"/>
          </a:xfrm>
        </p:spPr>
      </p:pic>
    </p:spTree>
    <p:extLst>
      <p:ext uri="{BB962C8B-B14F-4D97-AF65-F5344CB8AC3E}">
        <p14:creationId xmlns:p14="http://schemas.microsoft.com/office/powerpoint/2010/main" val="354876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983" cy="4437112"/>
          </a:xfrm>
        </p:spPr>
      </p:pic>
    </p:spTree>
    <p:extLst>
      <p:ext uri="{BB962C8B-B14F-4D97-AF65-F5344CB8AC3E}">
        <p14:creationId xmlns:p14="http://schemas.microsoft.com/office/powerpoint/2010/main" val="2199398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Presentazione su schermo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2016-05-27T20:18:45Z</dcterms:created>
  <dcterms:modified xsi:type="dcterms:W3CDTF">2016-05-27T20:35:57Z</dcterms:modified>
</cp:coreProperties>
</file>