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841E-9E1A-4234-89EB-DEEE2068686A}" type="datetimeFigureOut">
              <a:rPr lang="it-IT" smtClean="0"/>
              <a:t>28/05/2016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7C03-21B4-4018-8B47-91A86769BF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29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841E-9E1A-4234-89EB-DEEE2068686A}" type="datetimeFigureOut">
              <a:rPr lang="it-IT" smtClean="0"/>
              <a:t>28/05/2016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7C03-21B4-4018-8B47-91A86769BF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14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841E-9E1A-4234-89EB-DEEE2068686A}" type="datetimeFigureOut">
              <a:rPr lang="it-IT" smtClean="0"/>
              <a:t>28/05/2016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7C03-21B4-4018-8B47-91A86769BF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50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841E-9E1A-4234-89EB-DEEE2068686A}" type="datetimeFigureOut">
              <a:rPr lang="it-IT" smtClean="0"/>
              <a:t>28/05/2016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7C03-21B4-4018-8B47-91A86769BF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80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841E-9E1A-4234-89EB-DEEE2068686A}" type="datetimeFigureOut">
              <a:rPr lang="it-IT" smtClean="0"/>
              <a:t>28/05/2016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7C03-21B4-4018-8B47-91A86769BF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58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841E-9E1A-4234-89EB-DEEE2068686A}" type="datetimeFigureOut">
              <a:rPr lang="it-IT" smtClean="0"/>
              <a:t>28/05/2016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7C03-21B4-4018-8B47-91A86769BF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9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841E-9E1A-4234-89EB-DEEE2068686A}" type="datetimeFigureOut">
              <a:rPr lang="it-IT" smtClean="0"/>
              <a:t>28/05/2016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7C03-21B4-4018-8B47-91A86769BF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68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841E-9E1A-4234-89EB-DEEE2068686A}" type="datetimeFigureOut">
              <a:rPr lang="it-IT" smtClean="0"/>
              <a:t>28/05/2016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7C03-21B4-4018-8B47-91A86769BF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781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841E-9E1A-4234-89EB-DEEE2068686A}" type="datetimeFigureOut">
              <a:rPr lang="it-IT" smtClean="0"/>
              <a:t>28/05/2016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7C03-21B4-4018-8B47-91A86769BF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60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841E-9E1A-4234-89EB-DEEE2068686A}" type="datetimeFigureOut">
              <a:rPr lang="it-IT" smtClean="0"/>
              <a:t>28/05/2016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7C03-21B4-4018-8B47-91A86769BF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8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841E-9E1A-4234-89EB-DEEE2068686A}" type="datetimeFigureOut">
              <a:rPr lang="it-IT" smtClean="0"/>
              <a:t>28/05/2016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7C03-21B4-4018-8B47-91A86769BF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31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2841E-9E1A-4234-89EB-DEEE2068686A}" type="datetimeFigureOut">
              <a:rPr lang="it-IT" smtClean="0"/>
              <a:t>28/05/2016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47C03-21B4-4018-8B47-91A86769BF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165304"/>
            <a:ext cx="7772400" cy="692696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Betel, 1894, a 10 Km da Gerusalemme , legata </a:t>
            </a:r>
            <a:r>
              <a:rPr lang="it-IT" sz="1400" smtClean="0">
                <a:effectLst/>
              </a:rPr>
              <a:t>ai Patriarchi.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56" y="0"/>
            <a:ext cx="8772720" cy="618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94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19872" y="2130425"/>
            <a:ext cx="5038328" cy="1470025"/>
          </a:xfrm>
        </p:spPr>
        <p:txBody>
          <a:bodyPr>
            <a:normAutofit/>
          </a:bodyPr>
          <a:lstStyle/>
          <a:p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146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538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</Words>
  <Application>Microsoft Office PowerPoint</Application>
  <PresentationFormat>Presentazione su schermo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Betel, 1894, a 10 Km da Gerusalemme , legata ai Patriarchi.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Betel, 1894, a 10 Km da Gerusalemme , legata ai Patriarchi.</dc:title>
  <dc:creator>lenovo</dc:creator>
  <cp:lastModifiedBy>lenovo</cp:lastModifiedBy>
  <cp:revision>2</cp:revision>
  <dcterms:created xsi:type="dcterms:W3CDTF">2016-05-27T20:45:32Z</dcterms:created>
  <dcterms:modified xsi:type="dcterms:W3CDTF">2016-05-28T05:00:28Z</dcterms:modified>
</cp:coreProperties>
</file>