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3375-0392-4D1D-80D3-2B2355EE305B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7C9C-B6DE-4C47-B164-2A7949C1E2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50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3375-0392-4D1D-80D3-2B2355EE305B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7C9C-B6DE-4C47-B164-2A7949C1E2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66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3375-0392-4D1D-80D3-2B2355EE305B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7C9C-B6DE-4C47-B164-2A7949C1E2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27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3375-0392-4D1D-80D3-2B2355EE305B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7C9C-B6DE-4C47-B164-2A7949C1E2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27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3375-0392-4D1D-80D3-2B2355EE305B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7C9C-B6DE-4C47-B164-2A7949C1E2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47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3375-0392-4D1D-80D3-2B2355EE305B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7C9C-B6DE-4C47-B164-2A7949C1E2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6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3375-0392-4D1D-80D3-2B2355EE305B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7C9C-B6DE-4C47-B164-2A7949C1E2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41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3375-0392-4D1D-80D3-2B2355EE305B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7C9C-B6DE-4C47-B164-2A7949C1E2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561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3375-0392-4D1D-80D3-2B2355EE305B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7C9C-B6DE-4C47-B164-2A7949C1E2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3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3375-0392-4D1D-80D3-2B2355EE305B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7C9C-B6DE-4C47-B164-2A7949C1E2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2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3375-0392-4D1D-80D3-2B2355EE305B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7C9C-B6DE-4C47-B164-2A7949C1E2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26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83375-0392-4D1D-80D3-2B2355EE305B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77C9C-B6DE-4C47-B164-2A7949C1E2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399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88640"/>
            <a:ext cx="9188077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34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" y="0"/>
            <a:ext cx="9135170" cy="5949280"/>
          </a:xfrm>
        </p:spPr>
      </p:pic>
    </p:spTree>
    <p:extLst>
      <p:ext uri="{BB962C8B-B14F-4D97-AF65-F5344CB8AC3E}">
        <p14:creationId xmlns:p14="http://schemas.microsoft.com/office/powerpoint/2010/main" val="425485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4"/>
            <a:ext cx="9126078" cy="6011804"/>
          </a:xfrm>
        </p:spPr>
      </p:pic>
    </p:spTree>
    <p:extLst>
      <p:ext uri="{BB962C8B-B14F-4D97-AF65-F5344CB8AC3E}">
        <p14:creationId xmlns:p14="http://schemas.microsoft.com/office/powerpoint/2010/main" val="3719301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45" y="15133"/>
            <a:ext cx="9196517" cy="6150171"/>
          </a:xfrm>
        </p:spPr>
      </p:pic>
    </p:spTree>
    <p:extLst>
      <p:ext uri="{BB962C8B-B14F-4D97-AF65-F5344CB8AC3E}">
        <p14:creationId xmlns:p14="http://schemas.microsoft.com/office/powerpoint/2010/main" val="1400950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3163" cy="6021288"/>
          </a:xfrm>
        </p:spPr>
      </p:pic>
    </p:spTree>
    <p:extLst>
      <p:ext uri="{BB962C8B-B14F-4D97-AF65-F5344CB8AC3E}">
        <p14:creationId xmlns:p14="http://schemas.microsoft.com/office/powerpoint/2010/main" val="2971520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39" y="0"/>
            <a:ext cx="9175295" cy="6021288"/>
          </a:xfrm>
        </p:spPr>
      </p:pic>
    </p:spTree>
    <p:extLst>
      <p:ext uri="{BB962C8B-B14F-4D97-AF65-F5344CB8AC3E}">
        <p14:creationId xmlns:p14="http://schemas.microsoft.com/office/powerpoint/2010/main" val="21941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" y="0"/>
            <a:ext cx="9117669" cy="5949280"/>
          </a:xfrm>
        </p:spPr>
      </p:pic>
    </p:spTree>
    <p:extLst>
      <p:ext uri="{BB962C8B-B14F-4D97-AF65-F5344CB8AC3E}">
        <p14:creationId xmlns:p14="http://schemas.microsoft.com/office/powerpoint/2010/main" val="132255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00079" cy="6165304"/>
          </a:xfrm>
        </p:spPr>
      </p:pic>
    </p:spTree>
    <p:extLst>
      <p:ext uri="{BB962C8B-B14F-4D97-AF65-F5344CB8AC3E}">
        <p14:creationId xmlns:p14="http://schemas.microsoft.com/office/powerpoint/2010/main" val="4074786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23"/>
            <a:ext cx="9258235" cy="6133581"/>
          </a:xfrm>
        </p:spPr>
      </p:pic>
    </p:spTree>
    <p:extLst>
      <p:ext uri="{BB962C8B-B14F-4D97-AF65-F5344CB8AC3E}">
        <p14:creationId xmlns:p14="http://schemas.microsoft.com/office/powerpoint/2010/main" val="63643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7669" cy="5949280"/>
          </a:xfrm>
        </p:spPr>
      </p:pic>
    </p:spTree>
    <p:extLst>
      <p:ext uri="{BB962C8B-B14F-4D97-AF65-F5344CB8AC3E}">
        <p14:creationId xmlns:p14="http://schemas.microsoft.com/office/powerpoint/2010/main" val="2259330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851" cy="6021288"/>
          </a:xfrm>
        </p:spPr>
      </p:pic>
    </p:spTree>
    <p:extLst>
      <p:ext uri="{BB962C8B-B14F-4D97-AF65-F5344CB8AC3E}">
        <p14:creationId xmlns:p14="http://schemas.microsoft.com/office/powerpoint/2010/main" val="120915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851" cy="6021288"/>
          </a:xfrm>
        </p:spPr>
      </p:pic>
    </p:spTree>
    <p:extLst>
      <p:ext uri="{BB962C8B-B14F-4D97-AF65-F5344CB8AC3E}">
        <p14:creationId xmlns:p14="http://schemas.microsoft.com/office/powerpoint/2010/main" val="8320423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Presentazione su schermo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2016-05-26T13:56:11Z</dcterms:created>
  <dcterms:modified xsi:type="dcterms:W3CDTF">2016-05-31T13:07:05Z</dcterms:modified>
</cp:coreProperties>
</file>