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0" r:id="rId3"/>
    <p:sldId id="256" r:id="rId4"/>
    <p:sldId id="267" r:id="rId5"/>
    <p:sldId id="257" r:id="rId6"/>
    <p:sldId id="266" r:id="rId7"/>
    <p:sldId id="261" r:id="rId8"/>
    <p:sldId id="260" r:id="rId9"/>
    <p:sldId id="259" r:id="rId10"/>
    <p:sldId id="269" r:id="rId11"/>
    <p:sldId id="258" r:id="rId12"/>
    <p:sldId id="268" r:id="rId13"/>
    <p:sldId id="289" r:id="rId14"/>
    <p:sldId id="262" r:id="rId15"/>
    <p:sldId id="277" r:id="rId16"/>
    <p:sldId id="265" r:id="rId17"/>
    <p:sldId id="281" r:id="rId18"/>
    <p:sldId id="263" r:id="rId19"/>
    <p:sldId id="271" r:id="rId20"/>
    <p:sldId id="272" r:id="rId21"/>
    <p:sldId id="273" r:id="rId22"/>
    <p:sldId id="270" r:id="rId23"/>
    <p:sldId id="274" r:id="rId24"/>
    <p:sldId id="275" r:id="rId25"/>
    <p:sldId id="279" r:id="rId26"/>
    <p:sldId id="282" r:id="rId27"/>
    <p:sldId id="283" r:id="rId28"/>
    <p:sldId id="285" r:id="rId29"/>
    <p:sldId id="276" r:id="rId30"/>
    <p:sldId id="280" r:id="rId31"/>
    <p:sldId id="286" r:id="rId32"/>
    <p:sldId id="287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6D37-D8FB-46E6-BB95-7577D337AF06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63FD-816C-4F42-A460-004B6EF8D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47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6D37-D8FB-46E6-BB95-7577D337AF06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63FD-816C-4F42-A460-004B6EF8D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40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6D37-D8FB-46E6-BB95-7577D337AF06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63FD-816C-4F42-A460-004B6EF8D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81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6D37-D8FB-46E6-BB95-7577D337AF06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63FD-816C-4F42-A460-004B6EF8D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63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6D37-D8FB-46E6-BB95-7577D337AF06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63FD-816C-4F42-A460-004B6EF8D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25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6D37-D8FB-46E6-BB95-7577D337AF06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63FD-816C-4F42-A460-004B6EF8D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80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6D37-D8FB-46E6-BB95-7577D337AF06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63FD-816C-4F42-A460-004B6EF8D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253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6D37-D8FB-46E6-BB95-7577D337AF06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63FD-816C-4F42-A460-004B6EF8D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87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6D37-D8FB-46E6-BB95-7577D337AF06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63FD-816C-4F42-A460-004B6EF8D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70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6D37-D8FB-46E6-BB95-7577D337AF06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63FD-816C-4F42-A460-004B6EF8D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95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6D37-D8FB-46E6-BB95-7577D337AF06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63FD-816C-4F42-A460-004B6EF8D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11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56D37-D8FB-46E6-BB95-7577D337AF06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63FD-816C-4F42-A460-004B6EF8D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08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it.wikipedia.org/wiki/Erode_Agrippa_II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38" y="0"/>
            <a:ext cx="4891573" cy="6858000"/>
          </a:xfrm>
        </p:spPr>
      </p:pic>
    </p:spTree>
    <p:extLst>
      <p:ext uri="{BB962C8B-B14F-4D97-AF65-F5344CB8AC3E}">
        <p14:creationId xmlns:p14="http://schemas.microsoft.com/office/powerpoint/2010/main" val="2241322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48623" cy="6858000"/>
          </a:xfrm>
        </p:spPr>
      </p:pic>
    </p:spTree>
    <p:extLst>
      <p:ext uri="{BB962C8B-B14F-4D97-AF65-F5344CB8AC3E}">
        <p14:creationId xmlns:p14="http://schemas.microsoft.com/office/powerpoint/2010/main" val="227474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-9841"/>
            <a:ext cx="9060850" cy="6031129"/>
          </a:xfrm>
        </p:spPr>
      </p:pic>
    </p:spTree>
    <p:extLst>
      <p:ext uri="{BB962C8B-B14F-4D97-AF65-F5344CB8AC3E}">
        <p14:creationId xmlns:p14="http://schemas.microsoft.com/office/powerpoint/2010/main" val="2194338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35084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68176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3" cy="6858000"/>
          </a:xfrm>
        </p:spPr>
      </p:pic>
    </p:spTree>
    <p:extLst>
      <p:ext uri="{BB962C8B-B14F-4D97-AF65-F5344CB8AC3E}">
        <p14:creationId xmlns:p14="http://schemas.microsoft.com/office/powerpoint/2010/main" val="2644974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14130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020" cy="6093296"/>
          </a:xfrm>
        </p:spPr>
      </p:pic>
    </p:spTree>
    <p:extLst>
      <p:ext uri="{BB962C8B-B14F-4D97-AF65-F5344CB8AC3E}">
        <p14:creationId xmlns:p14="http://schemas.microsoft.com/office/powerpoint/2010/main" val="1332768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3027" cy="6858000"/>
          </a:xfrm>
        </p:spPr>
      </p:pic>
    </p:spTree>
    <p:extLst>
      <p:ext uri="{BB962C8B-B14F-4D97-AF65-F5344CB8AC3E}">
        <p14:creationId xmlns:p14="http://schemas.microsoft.com/office/powerpoint/2010/main" val="1268624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21013" cy="6840760"/>
          </a:xfrm>
        </p:spPr>
      </p:pic>
    </p:spTree>
    <p:extLst>
      <p:ext uri="{BB962C8B-B14F-4D97-AF65-F5344CB8AC3E}">
        <p14:creationId xmlns:p14="http://schemas.microsoft.com/office/powerpoint/2010/main" val="2643478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78486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Cesarea di Filippo.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256825" cy="6858000"/>
          </a:xfrm>
        </p:spPr>
      </p:pic>
    </p:spTree>
    <p:extLst>
      <p:ext uri="{BB962C8B-B14F-4D97-AF65-F5344CB8AC3E}">
        <p14:creationId xmlns:p14="http://schemas.microsoft.com/office/powerpoint/2010/main" val="4052132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994" cy="6741368"/>
          </a:xfrm>
        </p:spPr>
      </p:pic>
    </p:spTree>
    <p:extLst>
      <p:ext uri="{BB962C8B-B14F-4D97-AF65-F5344CB8AC3E}">
        <p14:creationId xmlns:p14="http://schemas.microsoft.com/office/powerpoint/2010/main" val="1089795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6760" cy="6858000"/>
          </a:xfrm>
        </p:spPr>
      </p:pic>
    </p:spTree>
    <p:extLst>
      <p:ext uri="{BB962C8B-B14F-4D97-AF65-F5344CB8AC3E}">
        <p14:creationId xmlns:p14="http://schemas.microsoft.com/office/powerpoint/2010/main" val="227398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968249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259832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6522" cy="6957392"/>
          </a:xfrm>
        </p:spPr>
      </p:pic>
    </p:spTree>
    <p:extLst>
      <p:ext uri="{BB962C8B-B14F-4D97-AF65-F5344CB8AC3E}">
        <p14:creationId xmlns:p14="http://schemas.microsoft.com/office/powerpoint/2010/main" val="974160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943614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30966" cy="6858000"/>
          </a:xfrm>
        </p:spPr>
      </p:pic>
    </p:spTree>
    <p:extLst>
      <p:ext uri="{BB962C8B-B14F-4D97-AF65-F5344CB8AC3E}">
        <p14:creationId xmlns:p14="http://schemas.microsoft.com/office/powerpoint/2010/main" val="4153712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0"/>
            <a:ext cx="5048543" cy="6858000"/>
          </a:xfrm>
        </p:spPr>
      </p:pic>
    </p:spTree>
    <p:extLst>
      <p:ext uri="{BB962C8B-B14F-4D97-AF65-F5344CB8AC3E}">
        <p14:creationId xmlns:p14="http://schemas.microsoft.com/office/powerpoint/2010/main" val="203078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808" cy="6093296"/>
          </a:xfrm>
        </p:spPr>
      </p:pic>
    </p:spTree>
    <p:extLst>
      <p:ext uri="{BB962C8B-B14F-4D97-AF65-F5344CB8AC3E}">
        <p14:creationId xmlns:p14="http://schemas.microsoft.com/office/powerpoint/2010/main" val="1705115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4448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72757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6237312"/>
            <a:ext cx="6400800" cy="620688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Palazzo di </a:t>
            </a:r>
            <a:r>
              <a:rPr lang="it-IT" sz="1400" dirty="0" smtClean="0">
                <a:effectLst/>
                <a:hlinkClick r:id="rId2" tooltip="Erode Agrippa II"/>
              </a:rPr>
              <a:t>Erode Agrippa II</a:t>
            </a:r>
            <a:r>
              <a:rPr lang="it-IT" sz="1400" dirty="0" smtClean="0">
                <a:effectLst/>
              </a:rPr>
              <a:t>.</a:t>
            </a:r>
            <a:endParaRPr lang="it-IT" sz="1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4" y="0"/>
            <a:ext cx="8316416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68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0"/>
            <a:ext cx="5808901" cy="6858000"/>
          </a:xfrm>
        </p:spPr>
      </p:pic>
    </p:spTree>
    <p:extLst>
      <p:ext uri="{BB962C8B-B14F-4D97-AF65-F5344CB8AC3E}">
        <p14:creationId xmlns:p14="http://schemas.microsoft.com/office/powerpoint/2010/main" val="788679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4" y="0"/>
            <a:ext cx="9219051" cy="6453336"/>
          </a:xfrm>
        </p:spPr>
      </p:pic>
    </p:spTree>
    <p:extLst>
      <p:ext uri="{BB962C8B-B14F-4D97-AF65-F5344CB8AC3E}">
        <p14:creationId xmlns:p14="http://schemas.microsoft.com/office/powerpoint/2010/main" val="921429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" y="0"/>
            <a:ext cx="9122744" cy="5661248"/>
          </a:xfrm>
        </p:spPr>
      </p:pic>
    </p:spTree>
    <p:extLst>
      <p:ext uri="{BB962C8B-B14F-4D97-AF65-F5344CB8AC3E}">
        <p14:creationId xmlns:p14="http://schemas.microsoft.com/office/powerpoint/2010/main" val="356385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9"/>
            <a:ext cx="9117279" cy="4363825"/>
          </a:xfrm>
        </p:spPr>
      </p:pic>
    </p:spTree>
    <p:extLst>
      <p:ext uri="{BB962C8B-B14F-4D97-AF65-F5344CB8AC3E}">
        <p14:creationId xmlns:p14="http://schemas.microsoft.com/office/powerpoint/2010/main" val="115695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Veduta dei resti del tempio di Pan. L'edificio sul ciglio della rupe sullo sfondo è l'altare di </a:t>
            </a:r>
            <a:r>
              <a:rPr lang="it-IT" sz="1400" dirty="0" err="1" smtClean="0">
                <a:effectLst/>
              </a:rPr>
              <a:t>Nebi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Khader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4408" cy="6183306"/>
          </a:xfrm>
        </p:spPr>
      </p:pic>
    </p:spTree>
    <p:extLst>
      <p:ext uri="{BB962C8B-B14F-4D97-AF65-F5344CB8AC3E}">
        <p14:creationId xmlns:p14="http://schemas.microsoft.com/office/powerpoint/2010/main" val="343640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9951" cy="4365104"/>
          </a:xfrm>
        </p:spPr>
      </p:pic>
    </p:spTree>
    <p:extLst>
      <p:ext uri="{BB962C8B-B14F-4D97-AF65-F5344CB8AC3E}">
        <p14:creationId xmlns:p14="http://schemas.microsoft.com/office/powerpoint/2010/main" val="225782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09579" cy="6093296"/>
          </a:xfrm>
        </p:spPr>
      </p:pic>
    </p:spTree>
    <p:extLst>
      <p:ext uri="{BB962C8B-B14F-4D97-AF65-F5344CB8AC3E}">
        <p14:creationId xmlns:p14="http://schemas.microsoft.com/office/powerpoint/2010/main" val="348002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51828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4" cy="6093296"/>
          </a:xfrm>
        </p:spPr>
      </p:pic>
    </p:spTree>
    <p:extLst>
      <p:ext uri="{BB962C8B-B14F-4D97-AF65-F5344CB8AC3E}">
        <p14:creationId xmlns:p14="http://schemas.microsoft.com/office/powerpoint/2010/main" val="17402303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30</Words>
  <Application>Microsoft Office PowerPoint</Application>
  <PresentationFormat>Presentazione su schermo (4:3)</PresentationFormat>
  <Paragraphs>3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Presentazione standard di PowerPoint</vt:lpstr>
      <vt:lpstr>Cesarea di Filippo.</vt:lpstr>
      <vt:lpstr>Presentazione standard di PowerPoint</vt:lpstr>
      <vt:lpstr>Presentazione standard di PowerPoint</vt:lpstr>
      <vt:lpstr>Veduta dei resti del tempio di Pan. L'edificio sul ciglio della rupe sullo sfondo è l'altare di Nebi Khader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6</cp:revision>
  <dcterms:created xsi:type="dcterms:W3CDTF">2016-05-31T14:15:52Z</dcterms:created>
  <dcterms:modified xsi:type="dcterms:W3CDTF">2016-06-01T04:57:29Z</dcterms:modified>
</cp:coreProperties>
</file>