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59" r:id="rId3"/>
    <p:sldId id="364" r:id="rId4"/>
    <p:sldId id="361" r:id="rId5"/>
    <p:sldId id="360" r:id="rId6"/>
    <p:sldId id="363" r:id="rId7"/>
    <p:sldId id="362" r:id="rId8"/>
    <p:sldId id="256" r:id="rId9"/>
    <p:sldId id="344" r:id="rId10"/>
    <p:sldId id="272" r:id="rId11"/>
    <p:sldId id="341" r:id="rId12"/>
    <p:sldId id="342" r:id="rId13"/>
    <p:sldId id="274" r:id="rId14"/>
    <p:sldId id="346" r:id="rId15"/>
    <p:sldId id="337" r:id="rId16"/>
    <p:sldId id="345" r:id="rId17"/>
    <p:sldId id="343" r:id="rId18"/>
    <p:sldId id="367" r:id="rId19"/>
    <p:sldId id="351" r:id="rId20"/>
    <p:sldId id="280" r:id="rId21"/>
    <p:sldId id="270" r:id="rId22"/>
    <p:sldId id="353" r:id="rId23"/>
    <p:sldId id="355" r:id="rId24"/>
    <p:sldId id="262" r:id="rId25"/>
    <p:sldId id="266" r:id="rId26"/>
    <p:sldId id="352" r:id="rId27"/>
    <p:sldId id="261" r:id="rId28"/>
    <p:sldId id="354" r:id="rId29"/>
    <p:sldId id="281" r:id="rId30"/>
    <p:sldId id="265" r:id="rId31"/>
    <p:sldId id="268" r:id="rId32"/>
    <p:sldId id="282" r:id="rId33"/>
    <p:sldId id="284" r:id="rId34"/>
    <p:sldId id="285" r:id="rId35"/>
    <p:sldId id="287" r:id="rId36"/>
    <p:sldId id="288" r:id="rId37"/>
    <p:sldId id="283" r:id="rId38"/>
    <p:sldId id="306" r:id="rId39"/>
    <p:sldId id="311" r:id="rId40"/>
    <p:sldId id="300" r:id="rId41"/>
    <p:sldId id="290" r:id="rId42"/>
    <p:sldId id="291" r:id="rId43"/>
    <p:sldId id="326" r:id="rId44"/>
    <p:sldId id="327" r:id="rId45"/>
    <p:sldId id="292" r:id="rId46"/>
    <p:sldId id="294" r:id="rId47"/>
    <p:sldId id="298" r:id="rId48"/>
    <p:sldId id="366" r:id="rId49"/>
    <p:sldId id="299" r:id="rId50"/>
    <p:sldId id="293" r:id="rId51"/>
    <p:sldId id="307" r:id="rId52"/>
    <p:sldId id="308" r:id="rId53"/>
    <p:sldId id="310" r:id="rId54"/>
    <p:sldId id="312" r:id="rId55"/>
    <p:sldId id="314" r:id="rId56"/>
    <p:sldId id="315" r:id="rId57"/>
    <p:sldId id="323" r:id="rId58"/>
    <p:sldId id="324" r:id="rId59"/>
    <p:sldId id="330" r:id="rId60"/>
    <p:sldId id="332" r:id="rId61"/>
    <p:sldId id="331" r:id="rId62"/>
    <p:sldId id="347" r:id="rId63"/>
    <p:sldId id="333" r:id="rId64"/>
    <p:sldId id="289" r:id="rId65"/>
    <p:sldId id="334" r:id="rId66"/>
    <p:sldId id="325" r:id="rId67"/>
    <p:sldId id="321" r:id="rId68"/>
    <p:sldId id="322" r:id="rId69"/>
    <p:sldId id="304" r:id="rId70"/>
    <p:sldId id="313" r:id="rId7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24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73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52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63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9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73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22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180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14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41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70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1D109-BB4C-4C4E-A7EE-E948D2A5E48B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55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5806" cy="6858000"/>
          </a:xfrm>
        </p:spPr>
      </p:pic>
    </p:spTree>
    <p:extLst>
      <p:ext uri="{BB962C8B-B14F-4D97-AF65-F5344CB8AC3E}">
        <p14:creationId xmlns:p14="http://schemas.microsoft.com/office/powerpoint/2010/main" val="2766310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0"/>
            <a:ext cx="9215736" cy="5543841"/>
          </a:xfrm>
        </p:spPr>
      </p:pic>
    </p:spTree>
    <p:extLst>
      <p:ext uri="{BB962C8B-B14F-4D97-AF65-F5344CB8AC3E}">
        <p14:creationId xmlns:p14="http://schemas.microsoft.com/office/powerpoint/2010/main" val="4256289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2909" cy="6165304"/>
          </a:xfrm>
        </p:spPr>
      </p:pic>
    </p:spTree>
    <p:extLst>
      <p:ext uri="{BB962C8B-B14F-4D97-AF65-F5344CB8AC3E}">
        <p14:creationId xmlns:p14="http://schemas.microsoft.com/office/powerpoint/2010/main" val="1254239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7335" cy="6165304"/>
          </a:xfrm>
        </p:spPr>
      </p:pic>
    </p:spTree>
    <p:extLst>
      <p:ext uri="{BB962C8B-B14F-4D97-AF65-F5344CB8AC3E}">
        <p14:creationId xmlns:p14="http://schemas.microsoft.com/office/powerpoint/2010/main" val="463609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26225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5873" cy="6093296"/>
          </a:xfrm>
        </p:spPr>
      </p:pic>
    </p:spTree>
    <p:extLst>
      <p:ext uri="{BB962C8B-B14F-4D97-AF65-F5344CB8AC3E}">
        <p14:creationId xmlns:p14="http://schemas.microsoft.com/office/powerpoint/2010/main" val="3378437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84"/>
            <a:ext cx="9180270" cy="5020460"/>
          </a:xfrm>
        </p:spPr>
      </p:pic>
    </p:spTree>
    <p:extLst>
      <p:ext uri="{BB962C8B-B14F-4D97-AF65-F5344CB8AC3E}">
        <p14:creationId xmlns:p14="http://schemas.microsoft.com/office/powerpoint/2010/main" val="3349305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12"/>
            <a:ext cx="9195017" cy="6723856"/>
          </a:xfrm>
        </p:spPr>
      </p:pic>
    </p:spTree>
    <p:extLst>
      <p:ext uri="{BB962C8B-B14F-4D97-AF65-F5344CB8AC3E}">
        <p14:creationId xmlns:p14="http://schemas.microsoft.com/office/powerpoint/2010/main" val="2408741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06812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Cesarea Marittima, </a:t>
            </a:r>
            <a:r>
              <a:rPr lang="it-IT" sz="1400" smtClean="0"/>
              <a:t>Teatro romano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172929" cy="6957392"/>
          </a:xfrm>
        </p:spPr>
      </p:pic>
    </p:spTree>
    <p:extLst>
      <p:ext uri="{BB962C8B-B14F-4D97-AF65-F5344CB8AC3E}">
        <p14:creationId xmlns:p14="http://schemas.microsoft.com/office/powerpoint/2010/main" val="1357306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81285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18267" cy="6858000"/>
          </a:xfrm>
        </p:spPr>
      </p:pic>
    </p:spTree>
    <p:extLst>
      <p:ext uri="{BB962C8B-B14F-4D97-AF65-F5344CB8AC3E}">
        <p14:creationId xmlns:p14="http://schemas.microsoft.com/office/powerpoint/2010/main" val="857796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" y="922"/>
            <a:ext cx="9213739" cy="5588318"/>
          </a:xfrm>
        </p:spPr>
      </p:pic>
    </p:spTree>
    <p:extLst>
      <p:ext uri="{BB962C8B-B14F-4D97-AF65-F5344CB8AC3E}">
        <p14:creationId xmlns:p14="http://schemas.microsoft.com/office/powerpoint/2010/main" val="297972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7335" cy="6165304"/>
          </a:xfrm>
        </p:spPr>
      </p:pic>
    </p:spTree>
    <p:extLst>
      <p:ext uri="{BB962C8B-B14F-4D97-AF65-F5344CB8AC3E}">
        <p14:creationId xmlns:p14="http://schemas.microsoft.com/office/powerpoint/2010/main" val="3853297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38633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27409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248" cy="6093296"/>
          </a:xfrm>
        </p:spPr>
      </p:pic>
    </p:spTree>
    <p:extLst>
      <p:ext uri="{BB962C8B-B14F-4D97-AF65-F5344CB8AC3E}">
        <p14:creationId xmlns:p14="http://schemas.microsoft.com/office/powerpoint/2010/main" val="3037608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5363" cy="6858000"/>
          </a:xfrm>
        </p:spPr>
      </p:pic>
    </p:spTree>
    <p:extLst>
      <p:ext uri="{BB962C8B-B14F-4D97-AF65-F5344CB8AC3E}">
        <p14:creationId xmlns:p14="http://schemas.microsoft.com/office/powerpoint/2010/main" val="875715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70796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32493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15910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3760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3463" cy="6525344"/>
          </a:xfrm>
        </p:spPr>
      </p:pic>
    </p:spTree>
    <p:extLst>
      <p:ext uri="{BB962C8B-B14F-4D97-AF65-F5344CB8AC3E}">
        <p14:creationId xmlns:p14="http://schemas.microsoft.com/office/powerpoint/2010/main" val="729264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65538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131159" cy="6092196"/>
          </a:xfrm>
        </p:spPr>
      </p:pic>
    </p:spTree>
    <p:extLst>
      <p:ext uri="{BB962C8B-B14F-4D97-AF65-F5344CB8AC3E}">
        <p14:creationId xmlns:p14="http://schemas.microsoft.com/office/powerpoint/2010/main" val="3921887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08" cy="6093296"/>
          </a:xfrm>
        </p:spPr>
      </p:pic>
    </p:spTree>
    <p:extLst>
      <p:ext uri="{BB962C8B-B14F-4D97-AF65-F5344CB8AC3E}">
        <p14:creationId xmlns:p14="http://schemas.microsoft.com/office/powerpoint/2010/main" val="2441579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39916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99303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887256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6"/>
            <a:ext cx="9231197" cy="6854164"/>
          </a:xfrm>
        </p:spPr>
      </p:pic>
    </p:spTree>
    <p:extLst>
      <p:ext uri="{BB962C8B-B14F-4D97-AF65-F5344CB8AC3E}">
        <p14:creationId xmlns:p14="http://schemas.microsoft.com/office/powerpoint/2010/main" val="70923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09237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37536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40124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915" cy="5589240"/>
          </a:xfrm>
        </p:spPr>
      </p:pic>
    </p:spTree>
    <p:extLst>
      <p:ext uri="{BB962C8B-B14F-4D97-AF65-F5344CB8AC3E}">
        <p14:creationId xmlns:p14="http://schemas.microsoft.com/office/powerpoint/2010/main" val="1026118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4" y="0"/>
            <a:ext cx="9162851" cy="6093296"/>
          </a:xfrm>
        </p:spPr>
      </p:pic>
    </p:spTree>
    <p:extLst>
      <p:ext uri="{BB962C8B-B14F-4D97-AF65-F5344CB8AC3E}">
        <p14:creationId xmlns:p14="http://schemas.microsoft.com/office/powerpoint/2010/main" val="3635675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6179" cy="6859635"/>
          </a:xfrm>
        </p:spPr>
      </p:pic>
    </p:spTree>
    <p:extLst>
      <p:ext uri="{BB962C8B-B14F-4D97-AF65-F5344CB8AC3E}">
        <p14:creationId xmlns:p14="http://schemas.microsoft.com/office/powerpoint/2010/main" val="2031535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458"/>
            <a:ext cx="8448195" cy="6823542"/>
          </a:xfrm>
        </p:spPr>
      </p:pic>
    </p:spTree>
    <p:extLst>
      <p:ext uri="{BB962C8B-B14F-4D97-AF65-F5344CB8AC3E}">
        <p14:creationId xmlns:p14="http://schemas.microsoft.com/office/powerpoint/2010/main" val="3988660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56675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20425"/>
            <a:ext cx="9116766" cy="6837575"/>
          </a:xfrm>
        </p:spPr>
      </p:pic>
    </p:spTree>
    <p:extLst>
      <p:ext uri="{BB962C8B-B14F-4D97-AF65-F5344CB8AC3E}">
        <p14:creationId xmlns:p14="http://schemas.microsoft.com/office/powerpoint/2010/main" val="26209094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0"/>
            <a:ext cx="9104940" cy="5517232"/>
          </a:xfrm>
        </p:spPr>
      </p:pic>
    </p:spTree>
    <p:extLst>
      <p:ext uri="{BB962C8B-B14F-4D97-AF65-F5344CB8AC3E}">
        <p14:creationId xmlns:p14="http://schemas.microsoft.com/office/powerpoint/2010/main" val="38769170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5" y="0"/>
            <a:ext cx="9264017" cy="3429000"/>
          </a:xfrm>
        </p:spPr>
      </p:pic>
    </p:spTree>
    <p:extLst>
      <p:ext uri="{BB962C8B-B14F-4D97-AF65-F5344CB8AC3E}">
        <p14:creationId xmlns:p14="http://schemas.microsoft.com/office/powerpoint/2010/main" val="3273070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4"/>
            <a:ext cx="9138647" cy="6853986"/>
          </a:xfrm>
        </p:spPr>
      </p:pic>
    </p:spTree>
    <p:extLst>
      <p:ext uri="{BB962C8B-B14F-4D97-AF65-F5344CB8AC3E}">
        <p14:creationId xmlns:p14="http://schemas.microsoft.com/office/powerpoint/2010/main" val="3723710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" y="20425"/>
            <a:ext cx="9116766" cy="6837575"/>
          </a:xfrm>
        </p:spPr>
      </p:pic>
    </p:spTree>
    <p:extLst>
      <p:ext uri="{BB962C8B-B14F-4D97-AF65-F5344CB8AC3E}">
        <p14:creationId xmlns:p14="http://schemas.microsoft.com/office/powerpoint/2010/main" val="869353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88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0334" cy="6381328"/>
          </a:xfrm>
        </p:spPr>
      </p:pic>
    </p:spTree>
    <p:extLst>
      <p:ext uri="{BB962C8B-B14F-4D97-AF65-F5344CB8AC3E}">
        <p14:creationId xmlns:p14="http://schemas.microsoft.com/office/powerpoint/2010/main" val="996103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86426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6" y="34279"/>
            <a:ext cx="5308136" cy="6834511"/>
          </a:xfrm>
        </p:spPr>
      </p:pic>
    </p:spTree>
    <p:extLst>
      <p:ext uri="{BB962C8B-B14F-4D97-AF65-F5344CB8AC3E}">
        <p14:creationId xmlns:p14="http://schemas.microsoft.com/office/powerpoint/2010/main" val="2590366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54"/>
            <a:ext cx="5153065" cy="6870754"/>
          </a:xfrm>
        </p:spPr>
      </p:pic>
    </p:spTree>
    <p:extLst>
      <p:ext uri="{BB962C8B-B14F-4D97-AF65-F5344CB8AC3E}">
        <p14:creationId xmlns:p14="http://schemas.microsoft.com/office/powerpoint/2010/main" val="20970822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01629" cy="6858000"/>
          </a:xfrm>
        </p:spPr>
      </p:pic>
    </p:spTree>
    <p:extLst>
      <p:ext uri="{BB962C8B-B14F-4D97-AF65-F5344CB8AC3E}">
        <p14:creationId xmlns:p14="http://schemas.microsoft.com/office/powerpoint/2010/main" val="13662269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4"/>
            <a:ext cx="9161005" cy="6870754"/>
          </a:xfrm>
        </p:spPr>
      </p:pic>
    </p:spTree>
    <p:extLst>
      <p:ext uri="{BB962C8B-B14F-4D97-AF65-F5344CB8AC3E}">
        <p14:creationId xmlns:p14="http://schemas.microsoft.com/office/powerpoint/2010/main" val="36777223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074999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4441837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738579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879408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80449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89" y="0"/>
            <a:ext cx="9158649" cy="6021288"/>
          </a:xfrm>
        </p:spPr>
      </p:pic>
    </p:spTree>
    <p:extLst>
      <p:ext uri="{BB962C8B-B14F-4D97-AF65-F5344CB8AC3E}">
        <p14:creationId xmlns:p14="http://schemas.microsoft.com/office/powerpoint/2010/main" val="5720850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420638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502414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" y="-32080"/>
            <a:ext cx="9088093" cy="6125375"/>
          </a:xfrm>
        </p:spPr>
      </p:pic>
    </p:spTree>
    <p:extLst>
      <p:ext uri="{BB962C8B-B14F-4D97-AF65-F5344CB8AC3E}">
        <p14:creationId xmlns:p14="http://schemas.microsoft.com/office/powerpoint/2010/main" val="5274768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499234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825735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14128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17162728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57"/>
            <a:ext cx="9187009" cy="6890257"/>
          </a:xfrm>
        </p:spPr>
      </p:pic>
    </p:spTree>
    <p:extLst>
      <p:ext uri="{BB962C8B-B14F-4D97-AF65-F5344CB8AC3E}">
        <p14:creationId xmlns:p14="http://schemas.microsoft.com/office/powerpoint/2010/main" val="26189643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180637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4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115731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11" cy="6093296"/>
          </a:xfrm>
        </p:spPr>
      </p:pic>
    </p:spTree>
    <p:extLst>
      <p:ext uri="{BB962C8B-B14F-4D97-AF65-F5344CB8AC3E}">
        <p14:creationId xmlns:p14="http://schemas.microsoft.com/office/powerpoint/2010/main" val="29110614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626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87541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5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9" y="9306"/>
            <a:ext cx="9232590" cy="4931862"/>
          </a:xfrm>
        </p:spPr>
      </p:pic>
    </p:spTree>
    <p:extLst>
      <p:ext uri="{BB962C8B-B14F-4D97-AF65-F5344CB8AC3E}">
        <p14:creationId xmlns:p14="http://schemas.microsoft.com/office/powerpoint/2010/main" val="34256955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</Words>
  <Application>Microsoft Office PowerPoint</Application>
  <PresentationFormat>Presentazione su schermo (4:3)</PresentationFormat>
  <Paragraphs>1</Paragraphs>
  <Slides>70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Cesarea Marittima, Teatro romano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8</cp:revision>
  <dcterms:created xsi:type="dcterms:W3CDTF">2016-06-01T06:45:37Z</dcterms:created>
  <dcterms:modified xsi:type="dcterms:W3CDTF">2016-06-01T08:11:43Z</dcterms:modified>
</cp:coreProperties>
</file>