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3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45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1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08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24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63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3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79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82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A4B5-0811-4497-B753-039456354D7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02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Corozaim</a:t>
            </a:r>
            <a:r>
              <a:rPr lang="it-IT" sz="1400" dirty="0" smtClean="0"/>
              <a:t>, 3 Km a nord di Cafarnao, rovine della sinagoga.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7"/>
            <a:ext cx="3186023" cy="6834483"/>
          </a:xfrm>
        </p:spPr>
      </p:pic>
    </p:spTree>
    <p:extLst>
      <p:ext uri="{BB962C8B-B14F-4D97-AF65-F5344CB8AC3E}">
        <p14:creationId xmlns:p14="http://schemas.microsoft.com/office/powerpoint/2010/main" val="45289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" y="0"/>
            <a:ext cx="913280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2"/>
            <a:ext cx="9147559" cy="6103137"/>
          </a:xfrm>
        </p:spPr>
      </p:pic>
    </p:spTree>
    <p:extLst>
      <p:ext uri="{BB962C8B-B14F-4D97-AF65-F5344CB8AC3E}">
        <p14:creationId xmlns:p14="http://schemas.microsoft.com/office/powerpoint/2010/main" val="2677585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Presentazione su schermo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Corozaim, 3 Km a nord di Cafarnao, rovine della sinagoga.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Corozaim, 3 Km a nord di Cafarnao, rovine della sinagoga.</dc:title>
  <dc:creator>lenovo</dc:creator>
  <cp:lastModifiedBy>lenovo</cp:lastModifiedBy>
  <cp:revision>1</cp:revision>
  <dcterms:created xsi:type="dcterms:W3CDTF">2016-06-01T08:17:44Z</dcterms:created>
  <dcterms:modified xsi:type="dcterms:W3CDTF">2016-06-01T08:22:30Z</dcterms:modified>
</cp:coreProperties>
</file>