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5AA9-73AE-45A9-8E20-EED7BBA5C87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21A-2BDD-4EB9-915D-26104023B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38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5AA9-73AE-45A9-8E20-EED7BBA5C87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21A-2BDD-4EB9-915D-26104023B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00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5AA9-73AE-45A9-8E20-EED7BBA5C87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21A-2BDD-4EB9-915D-26104023B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87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5AA9-73AE-45A9-8E20-EED7BBA5C87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21A-2BDD-4EB9-915D-26104023B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53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5AA9-73AE-45A9-8E20-EED7BBA5C87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21A-2BDD-4EB9-915D-26104023B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4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5AA9-73AE-45A9-8E20-EED7BBA5C87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21A-2BDD-4EB9-915D-26104023B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62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5AA9-73AE-45A9-8E20-EED7BBA5C87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21A-2BDD-4EB9-915D-26104023B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3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5AA9-73AE-45A9-8E20-EED7BBA5C87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21A-2BDD-4EB9-915D-26104023B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72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5AA9-73AE-45A9-8E20-EED7BBA5C87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21A-2BDD-4EB9-915D-26104023B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79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5AA9-73AE-45A9-8E20-EED7BBA5C87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21A-2BDD-4EB9-915D-26104023B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20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5AA9-73AE-45A9-8E20-EED7BBA5C87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E21A-2BDD-4EB9-915D-26104023B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64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5AA9-73AE-45A9-8E20-EED7BBA5C877}" type="datetimeFigureOut">
              <a:rPr lang="it-IT" smtClean="0"/>
              <a:t>01/06/2016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BE21A-2BDD-4EB9-915D-26104023B9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99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El</a:t>
            </a:r>
            <a:r>
              <a:rPr lang="it-IT" sz="1400" dirty="0" smtClean="0"/>
              <a:t> </a:t>
            </a:r>
            <a:r>
              <a:rPr lang="it-IT" sz="1400" dirty="0" err="1" smtClean="0"/>
              <a:t>Bireh</a:t>
            </a:r>
            <a:r>
              <a:rPr lang="it-IT" sz="1400" dirty="0" smtClean="0"/>
              <a:t>,  con resti del caravanserraglio, luogo del ritrovamento.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901"/>
            <a:ext cx="3134264" cy="6889901"/>
          </a:xfrm>
        </p:spPr>
      </p:pic>
    </p:spTree>
    <p:extLst>
      <p:ext uri="{BB962C8B-B14F-4D97-AF65-F5344CB8AC3E}">
        <p14:creationId xmlns:p14="http://schemas.microsoft.com/office/powerpoint/2010/main" val="324350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661248"/>
            <a:ext cx="7772400" cy="1196752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El</a:t>
            </a:r>
            <a:r>
              <a:rPr lang="it-IT" sz="1400" dirty="0" smtClean="0"/>
              <a:t> </a:t>
            </a:r>
            <a:r>
              <a:rPr lang="it-IT" sz="1400" dirty="0" err="1" smtClean="0"/>
              <a:t>Bireh</a:t>
            </a:r>
            <a:r>
              <a:rPr lang="it-IT" sz="1400" dirty="0" smtClean="0"/>
              <a:t>, a 14 Km a nord di Gerusalemme, con resti di castello crociato.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59" y="3836"/>
            <a:ext cx="9351009" cy="493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4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en-US" sz="1400" dirty="0" smtClean="0">
                <a:effectLst/>
              </a:rPr>
              <a:t>Al-</a:t>
            </a:r>
            <a:r>
              <a:rPr lang="en-US" sz="1400" dirty="0" err="1" smtClean="0">
                <a:effectLst/>
              </a:rPr>
              <a:t>Bireh</a:t>
            </a:r>
            <a:r>
              <a:rPr lang="en-US" sz="1400" dirty="0" smtClean="0">
                <a:effectLst/>
              </a:rPr>
              <a:t> Crusader Church, circa 1881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008168" cy="6345630"/>
          </a:xfrm>
        </p:spPr>
      </p:pic>
    </p:spTree>
    <p:extLst>
      <p:ext uri="{BB962C8B-B14F-4D97-AF65-F5344CB8AC3E}">
        <p14:creationId xmlns:p14="http://schemas.microsoft.com/office/powerpoint/2010/main" val="27615053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35</Words>
  <Application>Microsoft Office PowerPoint</Application>
  <PresentationFormat>Presentazione su schermo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El Bireh,  con resti del caravanserraglio, luogo del ritrovamento.</vt:lpstr>
      <vt:lpstr>El Bireh, a 14 Km a nord di Gerusalemme, con resti di castello crociato.</vt:lpstr>
      <vt:lpstr>Al-Bireh Crusader Church, circa 1881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Bireh,  con resti del caravanserraglio, luogo del ritrovamento.</dc:title>
  <dc:creator>lenovo</dc:creator>
  <cp:lastModifiedBy>lenovo</cp:lastModifiedBy>
  <cp:revision>1</cp:revision>
  <dcterms:created xsi:type="dcterms:W3CDTF">2016-06-01T13:38:56Z</dcterms:created>
  <dcterms:modified xsi:type="dcterms:W3CDTF">2016-06-01T13:47:23Z</dcterms:modified>
</cp:coreProperties>
</file>