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18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65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96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85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49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4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8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43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42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6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F8BC-5997-447A-ADE6-FB0B3871247C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90AB1-A958-453B-921B-CDEAE30C4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25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95936" y="2130425"/>
            <a:ext cx="446226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Emmaus, </a:t>
            </a:r>
            <a:r>
              <a:rPr lang="it-IT" sz="1400" smtClean="0"/>
              <a:t>la chiesa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7424"/>
            <a:ext cx="3275857" cy="72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6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733256"/>
            <a:ext cx="8686800" cy="1124744"/>
          </a:xfrm>
        </p:spPr>
        <p:txBody>
          <a:bodyPr>
            <a:normAutofit/>
          </a:bodyPr>
          <a:lstStyle/>
          <a:p>
            <a:r>
              <a:rPr lang="it-IT" sz="1400" b="1" dirty="0"/>
              <a:t>La tradizione raccolta e seguita dai francescani di Terra Santa colloca in questo santuario la memoria della manifestazione del Signore risorto ai due discepoli di Emmaus, </a:t>
            </a:r>
            <a:r>
              <a:rPr lang="it-IT" sz="1400" b="1" dirty="0" err="1"/>
              <a:t>Cleofa</a:t>
            </a:r>
            <a:r>
              <a:rPr lang="it-IT" sz="1400" b="1" dirty="0"/>
              <a:t> e Simeone.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019951" cy="6021288"/>
          </a:xfrm>
        </p:spPr>
      </p:pic>
    </p:spTree>
    <p:extLst>
      <p:ext uri="{BB962C8B-B14F-4D97-AF65-F5344CB8AC3E}">
        <p14:creationId xmlns:p14="http://schemas.microsoft.com/office/powerpoint/2010/main" val="205283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Caravaggio, Emmaus, 1601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460849"/>
          </a:xfrm>
        </p:spPr>
      </p:pic>
    </p:spTree>
    <p:extLst>
      <p:ext uri="{BB962C8B-B14F-4D97-AF65-F5344CB8AC3E}">
        <p14:creationId xmlns:p14="http://schemas.microsoft.com/office/powerpoint/2010/main" val="4097128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40</Words>
  <Application>Microsoft Office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Emmaus, la chiesa</vt:lpstr>
      <vt:lpstr>La tradizione raccolta e seguita dai francescani di Terra Santa colloca in questo santuario la memoria della manifestazione del Signore risorto ai due discepoli di Emmaus, Cleofa e Simeone.</vt:lpstr>
      <vt:lpstr>Caravaggio, Emmaus, 1601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2016-06-01T13:49:14Z</dcterms:created>
  <dcterms:modified xsi:type="dcterms:W3CDTF">2016-06-01T20:21:33Z</dcterms:modified>
</cp:coreProperties>
</file>