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64452-7401-4769-978E-7C258D10DA48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D87F-2A75-4481-AE80-B87955006B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0479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64452-7401-4769-978E-7C258D10DA48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D87F-2A75-4481-AE80-B87955006B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955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64452-7401-4769-978E-7C258D10DA48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D87F-2A75-4481-AE80-B87955006B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287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64452-7401-4769-978E-7C258D10DA48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D87F-2A75-4481-AE80-B87955006B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12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64452-7401-4769-978E-7C258D10DA48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D87F-2A75-4481-AE80-B87955006B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5115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64452-7401-4769-978E-7C258D10DA48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D87F-2A75-4481-AE80-B87955006B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117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64452-7401-4769-978E-7C258D10DA48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D87F-2A75-4481-AE80-B87955006B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786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64452-7401-4769-978E-7C258D10DA48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D87F-2A75-4481-AE80-B87955006B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961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64452-7401-4769-978E-7C258D10DA48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D87F-2A75-4481-AE80-B87955006B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5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64452-7401-4769-978E-7C258D10DA48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D87F-2A75-4481-AE80-B87955006B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2071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64452-7401-4769-978E-7C258D10DA48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D87F-2A75-4481-AE80-B87955006B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078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64452-7401-4769-978E-7C258D10DA48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7D87F-2A75-4481-AE80-B87955006B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153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707904" y="2130425"/>
            <a:ext cx="4750296" cy="1470025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Endor</a:t>
            </a:r>
            <a:r>
              <a:rPr lang="it-IT" sz="1400" dirty="0" smtClean="0"/>
              <a:t> , villaggio di Galilea,  sulle pendici del </a:t>
            </a:r>
            <a:r>
              <a:rPr lang="it-IT" sz="1400" dirty="0" err="1" smtClean="0"/>
              <a:t>Moreh</a:t>
            </a:r>
            <a:r>
              <a:rPr lang="it-IT" sz="1400" dirty="0" smtClean="0"/>
              <a:t>, a sud del </a:t>
            </a:r>
            <a:r>
              <a:rPr lang="it-IT" sz="1400" dirty="0" err="1" smtClean="0"/>
              <a:t>Tabor</a:t>
            </a:r>
            <a:r>
              <a:rPr lang="it-IT" sz="1400" dirty="0" smtClean="0"/>
              <a:t>: qui Saul </a:t>
            </a:r>
            <a:r>
              <a:rPr lang="it-IT" sz="1400" smtClean="0"/>
              <a:t>consultò la maga.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291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3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Endor , villaggio di Galilea,  sulle pendici del Moreh, a sud del Tabor: qui Saul consultò la maga.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Endor , villaggio di Galilea,  sulle pendici del Moreh, a sud del Tabor: qui Saul consultò la maga.</dc:title>
  <dc:creator>lenovo</dc:creator>
  <cp:lastModifiedBy>lenovo</cp:lastModifiedBy>
  <cp:revision>1</cp:revision>
  <dcterms:created xsi:type="dcterms:W3CDTF">2016-06-01T20:28:34Z</dcterms:created>
  <dcterms:modified xsi:type="dcterms:W3CDTF">2016-06-01T20:31:59Z</dcterms:modified>
</cp:coreProperties>
</file>