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7" r:id="rId4"/>
    <p:sldId id="285" r:id="rId5"/>
    <p:sldId id="269" r:id="rId6"/>
    <p:sldId id="257" r:id="rId7"/>
    <p:sldId id="259" r:id="rId8"/>
    <p:sldId id="271" r:id="rId9"/>
    <p:sldId id="261" r:id="rId10"/>
    <p:sldId id="263" r:id="rId11"/>
    <p:sldId id="258" r:id="rId12"/>
    <p:sldId id="288" r:id="rId13"/>
    <p:sldId id="289" r:id="rId14"/>
    <p:sldId id="287" r:id="rId15"/>
    <p:sldId id="264" r:id="rId16"/>
    <p:sldId id="273" r:id="rId17"/>
    <p:sldId id="265" r:id="rId18"/>
    <p:sldId id="266" r:id="rId19"/>
    <p:sldId id="270" r:id="rId20"/>
    <p:sldId id="262" r:id="rId21"/>
    <p:sldId id="268" r:id="rId22"/>
    <p:sldId id="260" r:id="rId23"/>
    <p:sldId id="272" r:id="rId24"/>
    <p:sldId id="275" r:id="rId25"/>
    <p:sldId id="277" r:id="rId26"/>
    <p:sldId id="278" r:id="rId27"/>
    <p:sldId id="281" r:id="rId28"/>
    <p:sldId id="284" r:id="rId29"/>
    <p:sldId id="274" r:id="rId30"/>
    <p:sldId id="286" r:id="rId31"/>
    <p:sldId id="282" r:id="rId32"/>
    <p:sldId id="283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19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18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32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61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78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36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23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35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45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7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E6BBC-6597-46C4-83F3-6C466F5EA848}" type="datetimeFigureOut">
              <a:rPr lang="it-IT" smtClean="0"/>
              <a:t>02/06/2016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0EBF6-DA60-4249-A897-54DE9ADCE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9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35896" y="2130425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Gerico primitiva: resti archeologici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63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4894" cy="6165304"/>
          </a:xfrm>
        </p:spPr>
      </p:pic>
    </p:spTree>
    <p:extLst>
      <p:ext uri="{BB962C8B-B14F-4D97-AF65-F5344CB8AC3E}">
        <p14:creationId xmlns:p14="http://schemas.microsoft.com/office/powerpoint/2010/main" val="22469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Fondamenta di residenze emerse dagli scavi di </a:t>
            </a:r>
            <a:r>
              <a:rPr lang="it-IT" sz="1400" dirty="0" err="1" smtClean="0">
                <a:effectLst/>
              </a:rPr>
              <a:t>Tell</a:t>
            </a:r>
            <a:r>
              <a:rPr lang="it-IT" sz="1400" dirty="0" smtClean="0">
                <a:effectLst/>
              </a:rPr>
              <a:t> es-Sultan presso Gerico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568952" cy="6413325"/>
          </a:xfrm>
        </p:spPr>
      </p:pic>
    </p:spTree>
    <p:extLst>
      <p:ext uri="{BB962C8B-B14F-4D97-AF65-F5344CB8AC3E}">
        <p14:creationId xmlns:p14="http://schemas.microsoft.com/office/powerpoint/2010/main" val="251012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42" cy="6309320"/>
          </a:xfrm>
        </p:spPr>
      </p:pic>
    </p:spTree>
    <p:extLst>
      <p:ext uri="{BB962C8B-B14F-4D97-AF65-F5344CB8AC3E}">
        <p14:creationId xmlns:p14="http://schemas.microsoft.com/office/powerpoint/2010/main" val="115040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9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1200" dirty="0" smtClean="0"/>
              <a:t>Scavi nelle</a:t>
            </a:r>
            <a:br>
              <a:rPr lang="it-IT" sz="1200" dirty="0" smtClean="0"/>
            </a:br>
            <a:r>
              <a:rPr lang="it-IT" sz="1200" dirty="0" smtClean="0"/>
              <a:t>a Gerico di Erode il grande che </a:t>
            </a:r>
            <a:r>
              <a:rPr lang="it-IT" sz="1200" smtClean="0"/>
              <a:t>qui morì.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7469" cy="6858000"/>
          </a:xfrm>
        </p:spPr>
      </p:pic>
    </p:spTree>
    <p:extLst>
      <p:ext uri="{BB962C8B-B14F-4D97-AF65-F5344CB8AC3E}">
        <p14:creationId xmlns:p14="http://schemas.microsoft.com/office/powerpoint/2010/main" val="4172322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5387" cy="5517232"/>
          </a:xfrm>
        </p:spPr>
      </p:pic>
    </p:spTree>
    <p:extLst>
      <p:ext uri="{BB962C8B-B14F-4D97-AF65-F5344CB8AC3E}">
        <p14:creationId xmlns:p14="http://schemas.microsoft.com/office/powerpoint/2010/main" val="45093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" y="-2559"/>
            <a:ext cx="6110895" cy="6860559"/>
          </a:xfrm>
        </p:spPr>
      </p:pic>
    </p:spTree>
    <p:extLst>
      <p:ext uri="{BB962C8B-B14F-4D97-AF65-F5344CB8AC3E}">
        <p14:creationId xmlns:p14="http://schemas.microsoft.com/office/powerpoint/2010/main" val="3731799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90" cy="6858000"/>
          </a:xfrm>
        </p:spPr>
      </p:pic>
    </p:spTree>
    <p:extLst>
      <p:ext uri="{BB962C8B-B14F-4D97-AF65-F5344CB8AC3E}">
        <p14:creationId xmlns:p14="http://schemas.microsoft.com/office/powerpoint/2010/main" val="2786810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" y="-9273"/>
            <a:ext cx="9205580" cy="5742529"/>
          </a:xfrm>
        </p:spPr>
      </p:pic>
    </p:spTree>
    <p:extLst>
      <p:ext uri="{BB962C8B-B14F-4D97-AF65-F5344CB8AC3E}">
        <p14:creationId xmlns:p14="http://schemas.microsoft.com/office/powerpoint/2010/main" val="4250520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" y="0"/>
            <a:ext cx="9183688" cy="3933056"/>
          </a:xfrm>
        </p:spPr>
      </p:pic>
    </p:spTree>
    <p:extLst>
      <p:ext uri="{BB962C8B-B14F-4D97-AF65-F5344CB8AC3E}">
        <p14:creationId xmlns:p14="http://schemas.microsoft.com/office/powerpoint/2010/main" val="2640100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143741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8"/>
            <a:ext cx="9161040" cy="6174541"/>
          </a:xfrm>
        </p:spPr>
      </p:pic>
    </p:spTree>
    <p:extLst>
      <p:ext uri="{BB962C8B-B14F-4D97-AF65-F5344CB8AC3E}">
        <p14:creationId xmlns:p14="http://schemas.microsoft.com/office/powerpoint/2010/main" val="7214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Monastero sul monte delle </a:t>
            </a:r>
            <a:r>
              <a:rPr lang="it-IT" sz="1400" dirty="0" err="1" smtClean="0"/>
              <a:t>tenteazioni</a:t>
            </a:r>
            <a:r>
              <a:rPr lang="it-IT" sz="1400" dirty="0" smtClean="0"/>
              <a:t> di Gesù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543110" cy="6407333"/>
          </a:xfrm>
        </p:spPr>
      </p:pic>
    </p:spTree>
    <p:extLst>
      <p:ext uri="{BB962C8B-B14F-4D97-AF65-F5344CB8AC3E}">
        <p14:creationId xmlns:p14="http://schemas.microsoft.com/office/powerpoint/2010/main" val="2250537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372" cy="6858000"/>
          </a:xfrm>
        </p:spPr>
      </p:pic>
    </p:spTree>
    <p:extLst>
      <p:ext uri="{BB962C8B-B14F-4D97-AF65-F5344CB8AC3E}">
        <p14:creationId xmlns:p14="http://schemas.microsoft.com/office/powerpoint/2010/main" val="3497113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4"/>
            <a:ext cx="9184468" cy="6102569"/>
          </a:xfrm>
        </p:spPr>
      </p:pic>
    </p:spTree>
    <p:extLst>
      <p:ext uri="{BB962C8B-B14F-4D97-AF65-F5344CB8AC3E}">
        <p14:creationId xmlns:p14="http://schemas.microsoft.com/office/powerpoint/2010/main" val="4283236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1845" cy="4869160"/>
          </a:xfrm>
        </p:spPr>
      </p:pic>
    </p:spTree>
    <p:extLst>
      <p:ext uri="{BB962C8B-B14F-4D97-AF65-F5344CB8AC3E}">
        <p14:creationId xmlns:p14="http://schemas.microsoft.com/office/powerpoint/2010/main" val="2582269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999" cy="6858000"/>
          </a:xfrm>
        </p:spPr>
      </p:pic>
    </p:spTree>
    <p:extLst>
      <p:ext uri="{BB962C8B-B14F-4D97-AF65-F5344CB8AC3E}">
        <p14:creationId xmlns:p14="http://schemas.microsoft.com/office/powerpoint/2010/main" val="3654776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5868" cy="6858000"/>
          </a:xfrm>
        </p:spPr>
      </p:pic>
    </p:spTree>
    <p:extLst>
      <p:ext uri="{BB962C8B-B14F-4D97-AF65-F5344CB8AC3E}">
        <p14:creationId xmlns:p14="http://schemas.microsoft.com/office/powerpoint/2010/main" val="88128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0"/>
            <a:ext cx="5830969" cy="6857220"/>
          </a:xfrm>
        </p:spPr>
      </p:pic>
    </p:spTree>
    <p:extLst>
      <p:ext uri="{BB962C8B-B14F-4D97-AF65-F5344CB8AC3E}">
        <p14:creationId xmlns:p14="http://schemas.microsoft.com/office/powerpoint/2010/main" val="4104350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06469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395" cy="6858000"/>
          </a:xfrm>
        </p:spPr>
      </p:pic>
    </p:spTree>
    <p:extLst>
      <p:ext uri="{BB962C8B-B14F-4D97-AF65-F5344CB8AC3E}">
        <p14:creationId xmlns:p14="http://schemas.microsoft.com/office/powerpoint/2010/main" val="891192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1"/>
            <a:ext cx="7213646" cy="6828729"/>
          </a:xfrm>
        </p:spPr>
      </p:pic>
    </p:spTree>
    <p:extLst>
      <p:ext uri="{BB962C8B-B14F-4D97-AF65-F5344CB8AC3E}">
        <p14:creationId xmlns:p14="http://schemas.microsoft.com/office/powerpoint/2010/main" val="318121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312" cy="6093296"/>
          </a:xfrm>
        </p:spPr>
      </p:pic>
    </p:spTree>
    <p:extLst>
      <p:ext uri="{BB962C8B-B14F-4D97-AF65-F5344CB8AC3E}">
        <p14:creationId xmlns:p14="http://schemas.microsoft.com/office/powerpoint/2010/main" val="1985793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5359" cy="6453336"/>
          </a:xfrm>
        </p:spPr>
      </p:pic>
    </p:spTree>
    <p:extLst>
      <p:ext uri="{BB962C8B-B14F-4D97-AF65-F5344CB8AC3E}">
        <p14:creationId xmlns:p14="http://schemas.microsoft.com/office/powerpoint/2010/main" val="3294408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2516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" y="817"/>
            <a:ext cx="9142910" cy="6857183"/>
          </a:xfrm>
        </p:spPr>
      </p:pic>
    </p:spTree>
    <p:extLst>
      <p:ext uri="{BB962C8B-B14F-4D97-AF65-F5344CB8AC3E}">
        <p14:creationId xmlns:p14="http://schemas.microsoft.com/office/powerpoint/2010/main" val="898519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" y="0"/>
            <a:ext cx="9292580" cy="3717032"/>
          </a:xfrm>
        </p:spPr>
      </p:pic>
    </p:spTree>
    <p:extLst>
      <p:ext uri="{BB962C8B-B14F-4D97-AF65-F5344CB8AC3E}">
        <p14:creationId xmlns:p14="http://schemas.microsoft.com/office/powerpoint/2010/main" val="1252527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" y="0"/>
            <a:ext cx="9128533" cy="6093296"/>
          </a:xfrm>
        </p:spPr>
      </p:pic>
    </p:spTree>
    <p:extLst>
      <p:ext uri="{BB962C8B-B14F-4D97-AF65-F5344CB8AC3E}">
        <p14:creationId xmlns:p14="http://schemas.microsoft.com/office/powerpoint/2010/main" val="109819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484784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Gerico – Veduta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909" cy="4293096"/>
          </a:xfrm>
        </p:spPr>
      </p:pic>
    </p:spTree>
    <p:extLst>
      <p:ext uri="{BB962C8B-B14F-4D97-AF65-F5344CB8AC3E}">
        <p14:creationId xmlns:p14="http://schemas.microsoft.com/office/powerpoint/2010/main" val="227478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Veduta della piazza centrale della città moderna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532440" cy="6399330"/>
          </a:xfrm>
        </p:spPr>
      </p:pic>
    </p:spTree>
    <p:extLst>
      <p:ext uri="{BB962C8B-B14F-4D97-AF65-F5344CB8AC3E}">
        <p14:creationId xmlns:p14="http://schemas.microsoft.com/office/powerpoint/2010/main" val="142677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859" cy="6858000"/>
          </a:xfrm>
        </p:spPr>
      </p:pic>
    </p:spTree>
    <p:extLst>
      <p:ext uri="{BB962C8B-B14F-4D97-AF65-F5344CB8AC3E}">
        <p14:creationId xmlns:p14="http://schemas.microsoft.com/office/powerpoint/2010/main" val="260697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" y="817"/>
            <a:ext cx="9190779" cy="6857183"/>
          </a:xfrm>
        </p:spPr>
      </p:pic>
    </p:spTree>
    <p:extLst>
      <p:ext uri="{BB962C8B-B14F-4D97-AF65-F5344CB8AC3E}">
        <p14:creationId xmlns:p14="http://schemas.microsoft.com/office/powerpoint/2010/main" val="22527854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35</Words>
  <Application>Microsoft Office PowerPoint</Application>
  <PresentationFormat>Presentazione su schermo (4:3)</PresentationFormat>
  <Paragraphs>6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Gerico primitiva: resti archeologici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Gerico – Veduta</vt:lpstr>
      <vt:lpstr>Veduta della piazza centrale della città moderna</vt:lpstr>
      <vt:lpstr>Presentazione standard di PowerPoint</vt:lpstr>
      <vt:lpstr>Presentazione standard di PowerPoint</vt:lpstr>
      <vt:lpstr>Presentazione standard di PowerPoint</vt:lpstr>
      <vt:lpstr>Fondamenta di residenze emerse dagli scavi di Tell es-Sultan presso Gerico</vt:lpstr>
      <vt:lpstr>Presentazione standard di PowerPoint</vt:lpstr>
      <vt:lpstr>Scavi nelle a Gerico di Erode il grande che qui morì.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Monastero sul monte delle tenteazioni di Gesù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Gerico primitiva: resti archeologici</dc:title>
  <dc:creator>lenovo</dc:creator>
  <cp:lastModifiedBy>lenovo</cp:lastModifiedBy>
  <cp:revision>5</cp:revision>
  <dcterms:created xsi:type="dcterms:W3CDTF">2016-06-02T07:57:22Z</dcterms:created>
  <dcterms:modified xsi:type="dcterms:W3CDTF">2016-06-02T13:55:36Z</dcterms:modified>
</cp:coreProperties>
</file>