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11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5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9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37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6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6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45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3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60D6-7A4F-409C-8328-E0DA5CDAD5D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C508-81F6-4548-8F47-EBB71C180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83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</a:t>
            </a:r>
            <a:r>
              <a:rPr lang="it-IT" sz="1400" smtClean="0"/>
              <a:t>, Cenacolo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3" y="-1635"/>
            <a:ext cx="3203728" cy="68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Cenacolo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Cenacolo</dc:title>
  <dc:creator>lenovo</dc:creator>
  <cp:lastModifiedBy>lenovo</cp:lastModifiedBy>
  <cp:revision>1</cp:revision>
  <dcterms:created xsi:type="dcterms:W3CDTF">2016-06-03T06:13:19Z</dcterms:created>
  <dcterms:modified xsi:type="dcterms:W3CDTF">2016-06-03T06:14:42Z</dcterms:modified>
</cp:coreProperties>
</file>