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9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8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64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65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4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39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05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17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6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67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5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76FC-303D-40AF-96C9-B798599284A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AD5B-A3F4-450B-9ED3-55D93238A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83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53427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Cittadella., presso la Porta di Giaffa, . Qui forse sorgeva la Torre di David.. Divenne fortezza di Erode., abbattuta da Adriano. La fortezza attuale risale al sec. XIV.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0" y="13467"/>
            <a:ext cx="3367011" cy="69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91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Cittadella., presso la Porta di Giaffa, . Qui forse sorgeva la Torre di David.. Divenne fortezza di Erode., abbattuta da Adriano. La fortezza attuale risale al sec. XIV.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Cittadella., presso la Porta di Giaffa, . Qui forse sorgeva la Torre di David.. Divenne fortezza di Erode., abbattuta da Adriano. La fortezza attuale risale al sec. XIV.</dc:title>
  <dc:creator>lenovo</dc:creator>
  <cp:lastModifiedBy>lenovo</cp:lastModifiedBy>
  <cp:revision>2</cp:revision>
  <dcterms:created xsi:type="dcterms:W3CDTF">2016-06-03T06:19:52Z</dcterms:created>
  <dcterms:modified xsi:type="dcterms:W3CDTF">2016-06-03T06:31:39Z</dcterms:modified>
</cp:coreProperties>
</file>