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13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42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74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83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32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50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3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27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8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CF5D-CF0D-4AD0-82E1-C8D06F8A5F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7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Eleona</a:t>
            </a:r>
            <a:r>
              <a:rPr lang="it-IT" sz="1400" dirty="0" smtClean="0"/>
              <a:t>, Olivetto, Grotta degli Insegnamenti.. Chiesa costruita da S. Elena nel 326 sul Monte degli Ulivi, incendiata nel 614, ricostruita, subito ed anche dai Crociati nel 1150. e distrutta dai </a:t>
            </a:r>
            <a:r>
              <a:rPr lang="it-IT" sz="1400" dirty="0" err="1" smtClean="0"/>
              <a:t>mussulmani.nella</a:t>
            </a:r>
            <a:r>
              <a:rPr lang="it-IT" sz="1400" dirty="0" smtClean="0"/>
              <a:t> cripta si venera la grotta del Pater </a:t>
            </a:r>
            <a:r>
              <a:rPr lang="it-IT" sz="1400" dirty="0" err="1" smtClean="0"/>
              <a:t>noster</a:t>
            </a:r>
            <a:r>
              <a:rPr lang="it-IT" sz="1400" dirty="0" smtClean="0"/>
              <a:t>. Riprodotto in 62 lingue nel </a:t>
            </a:r>
            <a:r>
              <a:rPr lang="it-IT" sz="1400" dirty="0" err="1" smtClean="0"/>
              <a:t>cìvicino</a:t>
            </a:r>
            <a:r>
              <a:rPr lang="it-IT" sz="1400" dirty="0" smtClean="0"/>
              <a:t> chiostro.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8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7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Eleona, Olivetto, Grotta degli Insegnamenti.. Chiesa costruita da S. Elena nel 326 sul Monte degli Ulivi, incendiata nel 614, ricostruita, subito ed anche dai Crociati nel 1150. e distrutta dai mussulmani.nella cripta si venera la grotta del Pater noster. Riprodotto in 62 lingue nel cìvicino chiostro.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Eleona, Olivetto, Grotta degli Insegnamenti.. Chiesa costruita da S. Elena nel 326 sul Monte degli Ulivi, incendiata nel 614, ricostruita, subito ed anche dai Crociati nel 1150. e distrutta dai mussulmani.nella cripta si venera la grotta del Pater noster. Riprodotto in 62 lingue nel cìvicino chiostro.</dc:title>
  <dc:creator>lenovo</dc:creator>
  <cp:lastModifiedBy>lenovo</cp:lastModifiedBy>
  <cp:revision>1</cp:revision>
  <dcterms:created xsi:type="dcterms:W3CDTF">2016-06-03T06:41:32Z</dcterms:created>
  <dcterms:modified xsi:type="dcterms:W3CDTF">2016-06-03T06:47:06Z</dcterms:modified>
</cp:coreProperties>
</file>