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7D2D-6654-4C8A-83C9-062A5DB8E899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C9386-3D4B-456E-8336-58FFE639BC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8809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7D2D-6654-4C8A-83C9-062A5DB8E899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C9386-3D4B-456E-8336-58FFE639BC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0715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7D2D-6654-4C8A-83C9-062A5DB8E899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C9386-3D4B-456E-8336-58FFE639BC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1952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7D2D-6654-4C8A-83C9-062A5DB8E899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C9386-3D4B-456E-8336-58FFE639BC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7030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7D2D-6654-4C8A-83C9-062A5DB8E899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C9386-3D4B-456E-8336-58FFE639BC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913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7D2D-6654-4C8A-83C9-062A5DB8E899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C9386-3D4B-456E-8336-58FFE639BC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7496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7D2D-6654-4C8A-83C9-062A5DB8E899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C9386-3D4B-456E-8336-58FFE639BC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7382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7D2D-6654-4C8A-83C9-062A5DB8E899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C9386-3D4B-456E-8336-58FFE639BC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344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7D2D-6654-4C8A-83C9-062A5DB8E899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C9386-3D4B-456E-8336-58FFE639BC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9160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7D2D-6654-4C8A-83C9-062A5DB8E899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C9386-3D4B-456E-8336-58FFE639BC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4917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7D2D-6654-4C8A-83C9-062A5DB8E899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C9386-3D4B-456E-8336-58FFE639BC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5829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47D2D-6654-4C8A-83C9-062A5DB8E899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C9386-3D4B-456E-8336-58FFE639BC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5669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563888" y="2130425"/>
            <a:ext cx="4894312" cy="1470025"/>
          </a:xfrm>
        </p:spPr>
        <p:txBody>
          <a:bodyPr>
            <a:normAutofit/>
          </a:bodyPr>
          <a:lstStyle/>
          <a:p>
            <a:r>
              <a:rPr lang="it-IT" sz="1400" dirty="0" err="1" smtClean="0"/>
              <a:t>Gerusalemme,la</a:t>
            </a:r>
            <a:r>
              <a:rPr lang="it-IT" sz="1400" dirty="0" smtClean="0"/>
              <a:t> chiesa di San Pietro in  </a:t>
            </a:r>
            <a:r>
              <a:rPr lang="it-IT" sz="1400" dirty="0" err="1" smtClean="0"/>
              <a:t>Gallicanto</a:t>
            </a:r>
            <a:r>
              <a:rPr lang="it-IT" sz="1400" dirty="0" smtClean="0"/>
              <a:t> sorge ad est del Cenacolo sui pendii che scendono verso il </a:t>
            </a:r>
            <a:r>
              <a:rPr lang="it-IT" sz="1400" dirty="0" err="1" smtClean="0"/>
              <a:t>Tyropeon</a:t>
            </a:r>
            <a:r>
              <a:rPr lang="it-IT" sz="1400" dirty="0" smtClean="0"/>
              <a:t> fra i resti della Gerusalemme giudea </a:t>
            </a:r>
            <a:r>
              <a:rPr lang="it-IT" sz="1400" smtClean="0"/>
              <a:t>e bizantina.: </a:t>
            </a:r>
            <a:r>
              <a:rPr lang="it-IT" sz="1400" dirty="0" smtClean="0"/>
              <a:t>scala del periodo </a:t>
            </a:r>
            <a:r>
              <a:rPr lang="it-IT" sz="1400" dirty="0" err="1" smtClean="0"/>
              <a:t>asmoneo</a:t>
            </a:r>
            <a:endParaRPr lang="it-IT" sz="1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92" y="-12220"/>
            <a:ext cx="3209140" cy="703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5628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32</Words>
  <Application>Microsoft Office PowerPoint</Application>
  <PresentationFormat>Presentazione su schermo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Tema di Office</vt:lpstr>
      <vt:lpstr>Gerusalemme,la chiesa di San Pietro in  Gallicanto sorge ad est del Cenacolo sui pendii che scendono verso il Tyropeon fra i resti della Gerusalemme giudea e bizantina.: scala del periodo asmoneo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Gerusalemme,la chiesa di San Pietro in  Gallicanto sorge ad est del Cenacolo sui pendii che scendono verso il Tyropeon fra i resti della Gerusalemme giudea e bizantina.: scala del periodo asmoneo</dc:title>
  <dc:creator>lenovo</dc:creator>
  <cp:lastModifiedBy>lenovo</cp:lastModifiedBy>
  <cp:revision>1</cp:revision>
  <dcterms:created xsi:type="dcterms:W3CDTF">2016-06-03T06:53:31Z</dcterms:created>
  <dcterms:modified xsi:type="dcterms:W3CDTF">2016-06-03T06:58:33Z</dcterms:modified>
</cp:coreProperties>
</file>