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F81E-C03B-4DCD-BC75-728ACC8B940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0A81-EDEF-44DF-B29B-9DE868E26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456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F81E-C03B-4DCD-BC75-728ACC8B940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0A81-EDEF-44DF-B29B-9DE868E26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54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F81E-C03B-4DCD-BC75-728ACC8B940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0A81-EDEF-44DF-B29B-9DE868E26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9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F81E-C03B-4DCD-BC75-728ACC8B940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0A81-EDEF-44DF-B29B-9DE868E26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088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F81E-C03B-4DCD-BC75-728ACC8B940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0A81-EDEF-44DF-B29B-9DE868E26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793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F81E-C03B-4DCD-BC75-728ACC8B940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0A81-EDEF-44DF-B29B-9DE868E26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91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F81E-C03B-4DCD-BC75-728ACC8B940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0A81-EDEF-44DF-B29B-9DE868E26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238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F81E-C03B-4DCD-BC75-728ACC8B940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0A81-EDEF-44DF-B29B-9DE868E26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029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F81E-C03B-4DCD-BC75-728ACC8B940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0A81-EDEF-44DF-B29B-9DE868E26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530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F81E-C03B-4DCD-BC75-728ACC8B940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0A81-EDEF-44DF-B29B-9DE868E26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887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F81E-C03B-4DCD-BC75-728ACC8B940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0A81-EDEF-44DF-B29B-9DE868E26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822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2F81E-C03B-4DCD-BC75-728ACC8B940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F0A81-EDEF-44DF-B29B-9DE868E26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6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Gerusalemme</a:t>
            </a:r>
            <a:r>
              <a:rPr lang="it-IT" sz="1400" dirty="0" smtClean="0"/>
              <a:t>, </a:t>
            </a:r>
            <a:r>
              <a:rPr lang="it-IT" sz="1400" dirty="0" err="1" smtClean="0"/>
              <a:t>Litostrato</a:t>
            </a:r>
            <a:r>
              <a:rPr lang="it-IT" sz="1400" dirty="0" smtClean="0"/>
              <a:t>, lastricato,  </a:t>
            </a:r>
            <a:r>
              <a:rPr lang="it-IT" sz="1400" dirty="0" smtClean="0"/>
              <a:t>pietra pavimentale della Torre Pretoria. Incisione per giochi di </a:t>
            </a:r>
            <a:r>
              <a:rPr lang="it-IT" sz="1400" dirty="0" smtClean="0"/>
              <a:t>azzardo,  il gioco del re, praticato dai soldati in caso di condannati a morte.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3004" cy="6957392"/>
          </a:xfrm>
        </p:spPr>
      </p:pic>
    </p:spTree>
    <p:extLst>
      <p:ext uri="{BB962C8B-B14F-4D97-AF65-F5344CB8AC3E}">
        <p14:creationId xmlns:p14="http://schemas.microsoft.com/office/powerpoint/2010/main" val="34336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33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Gerusalemme, Litostrato, lastricato,  pietra pavimentale della Torre Pretoria. Incisione per giochi di azzardo,  il gioco del re, praticato dai soldati in caso di condannati a morte.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3</cp:revision>
  <dcterms:created xsi:type="dcterms:W3CDTF">2016-06-03T07:49:56Z</dcterms:created>
  <dcterms:modified xsi:type="dcterms:W3CDTF">2016-06-03T07:53:14Z</dcterms:modified>
</cp:coreProperties>
</file>