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54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90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40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37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92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44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67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65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87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32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54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49C3-4BED-45F3-84A6-AFDE9A05BA28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51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5400600" cy="1470025"/>
          </a:xfrm>
        </p:spPr>
        <p:txBody>
          <a:bodyPr>
            <a:normAutofit fontScale="90000"/>
          </a:bodyPr>
          <a:lstStyle/>
          <a:p>
            <a:r>
              <a:rPr lang="it-IT" sz="1400" dirty="0" smtClean="0"/>
              <a:t>Gerusalemme, Monte Moria compreso fra l’altura di </a:t>
            </a:r>
            <a:r>
              <a:rPr lang="it-IT" sz="1400" dirty="0" err="1" smtClean="0"/>
              <a:t>Betesda</a:t>
            </a:r>
            <a:r>
              <a:rPr lang="it-IT" sz="1400" dirty="0" smtClean="0"/>
              <a:t> a nord, l’</a:t>
            </a:r>
            <a:r>
              <a:rPr lang="it-IT" sz="1400" dirty="0" err="1" smtClean="0"/>
              <a:t>Orel</a:t>
            </a:r>
            <a:r>
              <a:rPr lang="it-IT" sz="1400" dirty="0" smtClean="0"/>
              <a:t> a sud, il </a:t>
            </a:r>
            <a:r>
              <a:rPr lang="it-IT" sz="1400" dirty="0" err="1" smtClean="0"/>
              <a:t>Cedron</a:t>
            </a:r>
            <a:r>
              <a:rPr lang="it-IT" sz="1400" dirty="0" smtClean="0"/>
              <a:t> a est, il </a:t>
            </a:r>
            <a:r>
              <a:rPr lang="it-IT" sz="1400" dirty="0" err="1" smtClean="0"/>
              <a:t>Tyropeon</a:t>
            </a:r>
            <a:r>
              <a:rPr lang="it-IT" sz="1400" dirty="0" smtClean="0"/>
              <a:t> a ovest. Parte superiore occupata dalla spianata del Tempio, </a:t>
            </a:r>
            <a:r>
              <a:rPr lang="it-IT" sz="1400" dirty="0" err="1" smtClean="0"/>
              <a:t>m500</a:t>
            </a:r>
            <a:r>
              <a:rPr lang="it-IT" sz="1400" dirty="0" smtClean="0"/>
              <a:t> X 300. L a cima, roccia, occupata dalla moschea di Omar con cupola dorata., che sorge dove Adriano aveva innalzato  un tempio a Giove Capitolino. </a:t>
            </a:r>
            <a:br>
              <a:rPr lang="it-IT" sz="1400" dirty="0" smtClean="0"/>
            </a:br>
            <a:r>
              <a:rPr lang="it-IT" sz="1400" dirty="0" smtClean="0"/>
              <a:t>I crociati trasformarono la moschea in </a:t>
            </a:r>
            <a:r>
              <a:rPr lang="it-IT" sz="1400" dirty="0" err="1" smtClean="0"/>
              <a:t>Templum</a:t>
            </a:r>
            <a:r>
              <a:rPr lang="it-IT" sz="1400" dirty="0" smtClean="0"/>
              <a:t> Domini. Poi di noi trasformata in moschea. Altra moschea nei paraggi, </a:t>
            </a:r>
            <a:r>
              <a:rPr lang="it-IT" sz="1400" dirty="0" err="1" smtClean="0"/>
              <a:t>El-Aqsa</a:t>
            </a:r>
            <a:r>
              <a:rPr lang="it-IT" sz="1400" dirty="0" smtClean="0"/>
              <a:t>., che fu abitata dal Re dei Crociati.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6" y="0"/>
            <a:ext cx="3306122" cy="68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81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65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Monte Moria compreso fra l’altura di Betesda a nord, l’Orel a sud, il Cedron a est, il Tyropeon a ovest. Parte superiore occupata dalla spianata del Tempio, m500 X 300. L a cima, roccia, occupata dalla moschea di Omar con cupola dorata., che sorge dove Adriano aveva innalzato  un tempio a Giove Capitolino.  I crociati trasformarono la moschea in Templum Domini. Poi di noi trasformata in moschea. Altra moschea nei paraggi, El-Aqsa., che fu abitata dal Re dei Crociati.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2016-06-03T07:55:05Z</dcterms:created>
  <dcterms:modified xsi:type="dcterms:W3CDTF">2016-06-03T08:06:47Z</dcterms:modified>
</cp:coreProperties>
</file>