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32F1-BB11-4793-B9F3-0E4A3D281BAD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A816-F75F-41C7-8ACC-BA248D918C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835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32F1-BB11-4793-B9F3-0E4A3D281BAD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A816-F75F-41C7-8ACC-BA248D918C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7784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32F1-BB11-4793-B9F3-0E4A3D281BAD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A816-F75F-41C7-8ACC-BA248D918C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1536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32F1-BB11-4793-B9F3-0E4A3D281BAD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A816-F75F-41C7-8ACC-BA248D918C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933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32F1-BB11-4793-B9F3-0E4A3D281BAD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A816-F75F-41C7-8ACC-BA248D918C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5675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32F1-BB11-4793-B9F3-0E4A3D281BAD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A816-F75F-41C7-8ACC-BA248D918C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495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32F1-BB11-4793-B9F3-0E4A3D281BAD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A816-F75F-41C7-8ACC-BA248D918C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295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32F1-BB11-4793-B9F3-0E4A3D281BAD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A816-F75F-41C7-8ACC-BA248D918C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208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32F1-BB11-4793-B9F3-0E4A3D281BAD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A816-F75F-41C7-8ACC-BA248D918C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001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32F1-BB11-4793-B9F3-0E4A3D281BAD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A816-F75F-41C7-8ACC-BA248D918C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624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32F1-BB11-4793-B9F3-0E4A3D281BAD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A816-F75F-41C7-8ACC-BA248D918C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526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F32F1-BB11-4793-B9F3-0E4A3D281BAD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5A816-F75F-41C7-8ACC-BA248D918C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260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779912" y="2130425"/>
            <a:ext cx="4678288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Gerusalemme, Muro del </a:t>
            </a:r>
            <a:r>
              <a:rPr lang="it-IT" sz="1400" dirty="0" err="1" smtClean="0"/>
              <a:t>Pinato</a:t>
            </a:r>
            <a:r>
              <a:rPr lang="it-IT" sz="1400" dirty="0" smtClean="0"/>
              <a:t>, conserva il rudere delle mura costruite da </a:t>
            </a:r>
            <a:r>
              <a:rPr lang="it-IT" sz="1400" dirty="0" err="1" smtClean="0"/>
              <a:t>Erode.per</a:t>
            </a:r>
            <a:r>
              <a:rPr lang="it-IT" sz="1400" dirty="0" smtClean="0"/>
              <a:t> ingrandire la spianata del tempio. </a:t>
            </a:r>
            <a:br>
              <a:rPr lang="it-IT" sz="1400" dirty="0" smtClean="0"/>
            </a:br>
            <a:r>
              <a:rPr lang="it-IT" sz="1400" dirty="0" smtClean="0"/>
              <a:t>A sinistra riservato agli uomini, a destra </a:t>
            </a:r>
            <a:r>
              <a:rPr lang="it-IT" sz="1400" smtClean="0"/>
              <a:t>alle donne..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" y="0"/>
            <a:ext cx="3336210" cy="70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356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20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Gerusalemme, Muro del Pinato, conserva il rudere delle mura costruite da Erode.per ingrandire la spianata del tempio.  A sinistra riservato agli uomini, a destra alle donne..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Gerusalemme, Muro del Pinato, conserva il rudere delle mura costruite da Erode.per ingrandire la spianata del tempio.  A sinistra riservato agli uomini, a destra alle donne..</dc:title>
  <dc:creator>lenovo</dc:creator>
  <cp:lastModifiedBy>lenovo</cp:lastModifiedBy>
  <cp:revision>1</cp:revision>
  <dcterms:created xsi:type="dcterms:W3CDTF">2016-06-03T08:17:00Z</dcterms:created>
  <dcterms:modified xsi:type="dcterms:W3CDTF">2016-06-03T08:26:24Z</dcterms:modified>
</cp:coreProperties>
</file>