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2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73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5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8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03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1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61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1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31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5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8A15-DE9B-44A3-AA7E-EC60B40BE18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3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Palazzo di </a:t>
            </a:r>
            <a:r>
              <a:rPr lang="it-IT" sz="1400" dirty="0" err="1" smtClean="0"/>
              <a:t>Caifa</a:t>
            </a:r>
            <a:r>
              <a:rPr lang="it-IT" sz="1400" dirty="0" smtClean="0"/>
              <a:t>,  appena fuori dalla porta di David o di Sion, nel </a:t>
            </a:r>
            <a:r>
              <a:rPr lang="it-IT" sz="1400" dirty="0" err="1" smtClean="0"/>
              <a:t>cimetero</a:t>
            </a:r>
            <a:r>
              <a:rPr lang="it-IT" sz="1400" dirty="0" smtClean="0"/>
              <a:t> </a:t>
            </a:r>
            <a:r>
              <a:rPr lang="it-IT" sz="1400" smtClean="0"/>
              <a:t>degli Armeni.</a:t>
            </a:r>
            <a:endParaRPr lang="it-IT" sz="14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32" y="-6749"/>
            <a:ext cx="3272880" cy="69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13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Palazzo di Caifa,  appena fuori dalla porta di David o di Sion, nel cimetero degli Armeni.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Palazzo di Caifa,  appena fuori dalla porta di David o di Sion, nel cimetero degli Armeni.</dc:title>
  <dc:creator>lenovo</dc:creator>
  <cp:lastModifiedBy>lenovo</cp:lastModifiedBy>
  <cp:revision>1</cp:revision>
  <dcterms:created xsi:type="dcterms:W3CDTF">2016-06-03T08:06:52Z</dcterms:created>
  <dcterms:modified xsi:type="dcterms:W3CDTF">2016-06-03T08:15:03Z</dcterms:modified>
</cp:coreProperties>
</file>