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11F9-C155-4D7A-89E5-89F73B6B6EF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8C3D-7CDE-48C6-BBF4-29C13EEBA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95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11F9-C155-4D7A-89E5-89F73B6B6EF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8C3D-7CDE-48C6-BBF4-29C13EEBA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38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11F9-C155-4D7A-89E5-89F73B6B6EF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8C3D-7CDE-48C6-BBF4-29C13EEBA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601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11F9-C155-4D7A-89E5-89F73B6B6EF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8C3D-7CDE-48C6-BBF4-29C13EEBA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42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11F9-C155-4D7A-89E5-89F73B6B6EF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8C3D-7CDE-48C6-BBF4-29C13EEBA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96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11F9-C155-4D7A-89E5-89F73B6B6EF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8C3D-7CDE-48C6-BBF4-29C13EEBA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60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11F9-C155-4D7A-89E5-89F73B6B6EF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8C3D-7CDE-48C6-BBF4-29C13EEBA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24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11F9-C155-4D7A-89E5-89F73B6B6EF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8C3D-7CDE-48C6-BBF4-29C13EEBA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14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11F9-C155-4D7A-89E5-89F73B6B6EF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8C3D-7CDE-48C6-BBF4-29C13EEBA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58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11F9-C155-4D7A-89E5-89F73B6B6EF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8C3D-7CDE-48C6-BBF4-29C13EEBA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58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11F9-C155-4D7A-89E5-89F73B6B6EF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8C3D-7CDE-48C6-BBF4-29C13EEBA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43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D11F9-C155-4D7A-89E5-89F73B6B6EF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98C3D-7CDE-48C6-BBF4-29C13EEBA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4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19872" y="2130425"/>
            <a:ext cx="5038328" cy="1470025"/>
          </a:xfrm>
        </p:spPr>
        <p:txBody>
          <a:bodyPr>
            <a:normAutofit fontScale="90000"/>
          </a:bodyPr>
          <a:lstStyle/>
          <a:p>
            <a:r>
              <a:rPr lang="it-IT" sz="1400" dirty="0" smtClean="0"/>
              <a:t>Gerusalemme, Santo Sepolcro., Con la costruzione del ‘terzo </a:t>
            </a:r>
            <a:r>
              <a:rPr lang="it-IT" sz="1400" dirty="0" err="1" smtClean="0"/>
              <a:t>muro’</a:t>
            </a:r>
            <a:r>
              <a:rPr lang="it-IT" sz="1400" dirty="0" smtClean="0"/>
              <a:t>, nel 41-44, incluso nella città. Nel 132-135, furono eretti tempietti a diverse divinità. Nel 325 fu innalzato un grandioso complesso architettonico, comprendente la tomba di Cristo, una grande rotonda con cupola, L’Anastasi. Davanti a questa  un largo atrio a portico , che includeva il Calvario, una basilica romana a cinque navate  ( il Martirio ). Infine un secondo atrio con l’entrata sul cardo </a:t>
            </a:r>
            <a:r>
              <a:rPr lang="it-IT" sz="1400" dirty="0" err="1" smtClean="0"/>
              <a:t>masximus</a:t>
            </a:r>
            <a:r>
              <a:rPr lang="it-IT" sz="1400" dirty="0" smtClean="0"/>
              <a:t>. Consacrato nel 335, </a:t>
            </a:r>
            <a:r>
              <a:rPr lang="it-IT" sz="1400" dirty="0" err="1" smtClean="0"/>
              <a:t>incendiatoda</a:t>
            </a:r>
            <a:r>
              <a:rPr lang="it-IT" sz="1400" dirty="0" smtClean="0"/>
              <a:t> </a:t>
            </a:r>
            <a:r>
              <a:rPr lang="it-IT" sz="1400" dirty="0" err="1" smtClean="0"/>
              <a:t>Cosroe</a:t>
            </a:r>
            <a:r>
              <a:rPr lang="it-IT" sz="1400" dirty="0" smtClean="0"/>
              <a:t> nel 614. . Distrutto quasi del tutto nel 1009. Nel 1149 ricostruito il tutto </a:t>
            </a:r>
            <a:r>
              <a:rPr lang="it-IT" sz="1400" smtClean="0"/>
              <a:t>dai Crociati. 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90"/>
            <a:ext cx="3203848" cy="695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2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112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Gerusalemme, Santo Sepolcro., Con la costruzione del ‘terzo muro’, nel 41-44, incluso nella città. Nel 132-135, furono eretti tempietti a diverse divinità. Nel 325 fu innalzato un grandioso complesso architettonico, comprendente la tomba di Cristo, una grande rotonda con cupola, L’Anastasi. Davanti a questa  un largo atrio a portico , che includeva il Calvario, una basilica romana a cinque navate  ( il Martirio ). Infine un secondo atrio con l’entrata sul cardo masximus. Consacrato nel 335, incendiatoda Cosroe nel 614. . Distrutto quasi del tutto nel 1009. Nel 1149 ricostruito il tutto dai Crociati.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Gerusalemme, Santo Sepolcro., Con la costruzione del ‘terzo muro’, nel 41-44, incluso nella città. Nel 132-135, furono eretti tempietti a diverse divinità. Nel 325 fu innalzato un grandioso complesso architettonico, comprendente la tomba di Cristo, una grande rotonda con cupola, L’Anastasi. Davanti a questa  un largo atrio a portico , che includeva il Calvario, una basilica romana a cinque navate  ( il Martirio ). Infine un secondo atrio con l’entrata sul cardo masximus. Consacrato nel 335, incendiatoda Cosroe nel 614. . Distrutto quasi del tutto nel 1009. Nel 1149 ricostruito il tutto dai Crociati. </dc:title>
  <dc:creator>lenovo</dc:creator>
  <cp:lastModifiedBy>lenovo</cp:lastModifiedBy>
  <cp:revision>1</cp:revision>
  <dcterms:created xsi:type="dcterms:W3CDTF">2016-06-03T08:28:22Z</dcterms:created>
  <dcterms:modified xsi:type="dcterms:W3CDTF">2016-06-03T08:37:39Z</dcterms:modified>
</cp:coreProperties>
</file>