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68" r:id="rId4"/>
    <p:sldId id="272" r:id="rId5"/>
    <p:sldId id="271" r:id="rId6"/>
    <p:sldId id="267" r:id="rId7"/>
    <p:sldId id="275" r:id="rId8"/>
    <p:sldId id="256" r:id="rId9"/>
    <p:sldId id="273" r:id="rId10"/>
    <p:sldId id="265" r:id="rId11"/>
    <p:sldId id="258" r:id="rId12"/>
    <p:sldId id="283" r:id="rId13"/>
    <p:sldId id="263" r:id="rId14"/>
    <p:sldId id="259" r:id="rId15"/>
    <p:sldId id="262" r:id="rId16"/>
    <p:sldId id="276" r:id="rId17"/>
    <p:sldId id="264" r:id="rId18"/>
    <p:sldId id="261" r:id="rId19"/>
    <p:sldId id="282" r:id="rId20"/>
    <p:sldId id="257" r:id="rId21"/>
    <p:sldId id="284" r:id="rId22"/>
    <p:sldId id="260" r:id="rId23"/>
    <p:sldId id="277" r:id="rId24"/>
    <p:sldId id="279" r:id="rId25"/>
    <p:sldId id="274" r:id="rId26"/>
    <p:sldId id="269" r:id="rId27"/>
    <p:sldId id="266" r:id="rId28"/>
    <p:sldId id="278" r:id="rId29"/>
    <p:sldId id="270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5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04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72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6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2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94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23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41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59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20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49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0CCE-76B0-46B5-8314-CB882495ECAA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71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5606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" cy="6858000"/>
          </a:xfrm>
        </p:spPr>
      </p:pic>
    </p:spTree>
    <p:extLst>
      <p:ext uri="{BB962C8B-B14F-4D97-AF65-F5344CB8AC3E}">
        <p14:creationId xmlns:p14="http://schemas.microsoft.com/office/powerpoint/2010/main" val="158585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4821" cy="6858000"/>
          </a:xfrm>
        </p:spPr>
      </p:pic>
    </p:spTree>
    <p:extLst>
      <p:ext uri="{BB962C8B-B14F-4D97-AF65-F5344CB8AC3E}">
        <p14:creationId xmlns:p14="http://schemas.microsoft.com/office/powerpoint/2010/main" val="102125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392715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097" cy="6858000"/>
          </a:xfrm>
        </p:spPr>
      </p:pic>
    </p:spTree>
    <p:extLst>
      <p:ext uri="{BB962C8B-B14F-4D97-AF65-F5344CB8AC3E}">
        <p14:creationId xmlns:p14="http://schemas.microsoft.com/office/powerpoint/2010/main" val="318473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72704" cy="6093296"/>
          </a:xfrm>
        </p:spPr>
      </p:pic>
    </p:spTree>
    <p:extLst>
      <p:ext uri="{BB962C8B-B14F-4D97-AF65-F5344CB8AC3E}">
        <p14:creationId xmlns:p14="http://schemas.microsoft.com/office/powerpoint/2010/main" val="14298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59" cy="6858000"/>
          </a:xfrm>
        </p:spPr>
      </p:pic>
    </p:spTree>
    <p:extLst>
      <p:ext uri="{BB962C8B-B14F-4D97-AF65-F5344CB8AC3E}">
        <p14:creationId xmlns:p14="http://schemas.microsoft.com/office/powerpoint/2010/main" val="80627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0"/>
            <a:ext cx="9149826" cy="6862370"/>
          </a:xfrm>
        </p:spPr>
      </p:pic>
    </p:spTree>
    <p:extLst>
      <p:ext uri="{BB962C8B-B14F-4D97-AF65-F5344CB8AC3E}">
        <p14:creationId xmlns:p14="http://schemas.microsoft.com/office/powerpoint/2010/main" val="193239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0"/>
            <a:ext cx="5117790" cy="6823720"/>
          </a:xfrm>
        </p:spPr>
      </p:pic>
    </p:spTree>
    <p:extLst>
      <p:ext uri="{BB962C8B-B14F-4D97-AF65-F5344CB8AC3E}">
        <p14:creationId xmlns:p14="http://schemas.microsoft.com/office/powerpoint/2010/main" val="265443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" y="6571"/>
            <a:ext cx="5138571" cy="6851429"/>
          </a:xfrm>
        </p:spPr>
      </p:pic>
    </p:spTree>
    <p:extLst>
      <p:ext uri="{BB962C8B-B14F-4D97-AF65-F5344CB8AC3E}">
        <p14:creationId xmlns:p14="http://schemas.microsoft.com/office/powerpoint/2010/main" val="299013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541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9659" cy="5517232"/>
          </a:xfrm>
        </p:spPr>
      </p:pic>
    </p:spTree>
    <p:extLst>
      <p:ext uri="{BB962C8B-B14F-4D97-AF65-F5344CB8AC3E}">
        <p14:creationId xmlns:p14="http://schemas.microsoft.com/office/powerpoint/2010/main" val="131985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072" cy="6960097"/>
          </a:xfrm>
        </p:spPr>
      </p:pic>
    </p:spTree>
    <p:extLst>
      <p:ext uri="{BB962C8B-B14F-4D97-AF65-F5344CB8AC3E}">
        <p14:creationId xmlns:p14="http://schemas.microsoft.com/office/powerpoint/2010/main" val="275767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24755" cy="6858000"/>
          </a:xfrm>
        </p:spPr>
      </p:pic>
    </p:spTree>
    <p:extLst>
      <p:ext uri="{BB962C8B-B14F-4D97-AF65-F5344CB8AC3E}">
        <p14:creationId xmlns:p14="http://schemas.microsoft.com/office/powerpoint/2010/main" val="3030325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4"/>
            <a:ext cx="9116527" cy="6837396"/>
          </a:xfrm>
        </p:spPr>
      </p:pic>
    </p:spTree>
    <p:extLst>
      <p:ext uri="{BB962C8B-B14F-4D97-AF65-F5344CB8AC3E}">
        <p14:creationId xmlns:p14="http://schemas.microsoft.com/office/powerpoint/2010/main" val="329475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572" cy="6858000"/>
          </a:xfrm>
        </p:spPr>
      </p:pic>
    </p:spTree>
    <p:extLst>
      <p:ext uri="{BB962C8B-B14F-4D97-AF65-F5344CB8AC3E}">
        <p14:creationId xmlns:p14="http://schemas.microsoft.com/office/powerpoint/2010/main" val="72133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6583680" cy="6858000"/>
          </a:xfrm>
        </p:spPr>
      </p:pic>
    </p:spTree>
    <p:extLst>
      <p:ext uri="{BB962C8B-B14F-4D97-AF65-F5344CB8AC3E}">
        <p14:creationId xmlns:p14="http://schemas.microsoft.com/office/powerpoint/2010/main" val="168895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690"/>
            <a:ext cx="9118713" cy="5931590"/>
          </a:xfrm>
        </p:spPr>
      </p:pic>
    </p:spTree>
    <p:extLst>
      <p:ext uri="{BB962C8B-B14F-4D97-AF65-F5344CB8AC3E}">
        <p14:creationId xmlns:p14="http://schemas.microsoft.com/office/powerpoint/2010/main" val="997713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215268" cy="6297100"/>
          </a:xfrm>
        </p:spPr>
      </p:pic>
    </p:spTree>
    <p:extLst>
      <p:ext uri="{BB962C8B-B14F-4D97-AF65-F5344CB8AC3E}">
        <p14:creationId xmlns:p14="http://schemas.microsoft.com/office/powerpoint/2010/main" val="404596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" y="0"/>
            <a:ext cx="8932545" cy="6858000"/>
          </a:xfrm>
        </p:spPr>
      </p:pic>
    </p:spTree>
    <p:extLst>
      <p:ext uri="{BB962C8B-B14F-4D97-AF65-F5344CB8AC3E}">
        <p14:creationId xmlns:p14="http://schemas.microsoft.com/office/powerpoint/2010/main" val="2930467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3266" cy="6858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2667000"/>
            <a:ext cx="146304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77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0"/>
            <a:ext cx="9177483" cy="6597352"/>
          </a:xfrm>
        </p:spPr>
      </p:pic>
    </p:spTree>
    <p:extLst>
      <p:ext uri="{BB962C8B-B14F-4D97-AF65-F5344CB8AC3E}">
        <p14:creationId xmlns:p14="http://schemas.microsoft.com/office/powerpoint/2010/main" val="200666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8384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59" cy="6858000"/>
          </a:xfrm>
        </p:spPr>
      </p:pic>
    </p:spTree>
    <p:extLst>
      <p:ext uri="{BB962C8B-B14F-4D97-AF65-F5344CB8AC3E}">
        <p14:creationId xmlns:p14="http://schemas.microsoft.com/office/powerpoint/2010/main" val="198611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" y="-4192"/>
            <a:ext cx="9172462" cy="6862192"/>
          </a:xfrm>
        </p:spPr>
      </p:pic>
    </p:spTree>
    <p:extLst>
      <p:ext uri="{BB962C8B-B14F-4D97-AF65-F5344CB8AC3E}">
        <p14:creationId xmlns:p14="http://schemas.microsoft.com/office/powerpoint/2010/main" val="174822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68"/>
            <a:ext cx="9213957" cy="6147436"/>
          </a:xfrm>
        </p:spPr>
      </p:pic>
    </p:spTree>
    <p:extLst>
      <p:ext uri="{BB962C8B-B14F-4D97-AF65-F5344CB8AC3E}">
        <p14:creationId xmlns:p14="http://schemas.microsoft.com/office/powerpoint/2010/main" val="50450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8866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6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6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4821" cy="6858000"/>
          </a:xfrm>
        </p:spPr>
      </p:pic>
    </p:spTree>
    <p:extLst>
      <p:ext uri="{BB962C8B-B14F-4D97-AF65-F5344CB8AC3E}">
        <p14:creationId xmlns:p14="http://schemas.microsoft.com/office/powerpoint/2010/main" val="2459313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Presentazione su schermo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2016-05-25T20:33:51Z</dcterms:created>
  <dcterms:modified xsi:type="dcterms:W3CDTF">2016-05-25T21:02:47Z</dcterms:modified>
</cp:coreProperties>
</file>