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62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07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87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21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97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64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8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75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28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85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1C8F-D494-4AFE-A645-97DE79B189F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D2C6-3865-4925-8596-C8BAE96A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63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Tempio</a:t>
            </a:r>
            <a:r>
              <a:rPr lang="it-IT" sz="1400" smtClean="0"/>
              <a:t>, rifacimento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51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94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Tempio, rifacimento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Tempio, rifacimento</dc:title>
  <dc:creator>lenovo</dc:creator>
  <cp:lastModifiedBy>lenovo</cp:lastModifiedBy>
  <cp:revision>1</cp:revision>
  <dcterms:created xsi:type="dcterms:W3CDTF">2016-06-03T08:44:45Z</dcterms:created>
  <dcterms:modified xsi:type="dcterms:W3CDTF">2016-06-03T08:46:14Z</dcterms:modified>
</cp:coreProperties>
</file>