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036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5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53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76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52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30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065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08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50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45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8969-F058-49E2-9D9F-C221CF83FF1E}" type="datetimeFigureOut">
              <a:rPr lang="it-IT" smtClean="0"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6228-FCA1-4224-947C-CE5D2B9003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59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3065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330" cy="6741368"/>
          </a:xfrm>
        </p:spPr>
      </p:pic>
    </p:spTree>
    <p:extLst>
      <p:ext uri="{BB962C8B-B14F-4D97-AF65-F5344CB8AC3E}">
        <p14:creationId xmlns:p14="http://schemas.microsoft.com/office/powerpoint/2010/main" val="231762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518" cy="6237312"/>
          </a:xfrm>
        </p:spPr>
      </p:pic>
    </p:spTree>
    <p:extLst>
      <p:ext uri="{BB962C8B-B14F-4D97-AF65-F5344CB8AC3E}">
        <p14:creationId xmlns:p14="http://schemas.microsoft.com/office/powerpoint/2010/main" val="1205656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32" y="4014"/>
            <a:ext cx="9309288" cy="3641010"/>
          </a:xfrm>
        </p:spPr>
      </p:pic>
    </p:spTree>
    <p:extLst>
      <p:ext uri="{BB962C8B-B14F-4D97-AF65-F5344CB8AC3E}">
        <p14:creationId xmlns:p14="http://schemas.microsoft.com/office/powerpoint/2010/main" val="207611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9" y="0"/>
            <a:ext cx="9158165" cy="5157192"/>
          </a:xfrm>
        </p:spPr>
      </p:pic>
    </p:spTree>
    <p:extLst>
      <p:ext uri="{BB962C8B-B14F-4D97-AF65-F5344CB8AC3E}">
        <p14:creationId xmlns:p14="http://schemas.microsoft.com/office/powerpoint/2010/main" val="242023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" y="12576"/>
            <a:ext cx="9092409" cy="6368752"/>
          </a:xfrm>
        </p:spPr>
      </p:pic>
    </p:spTree>
    <p:extLst>
      <p:ext uri="{BB962C8B-B14F-4D97-AF65-F5344CB8AC3E}">
        <p14:creationId xmlns:p14="http://schemas.microsoft.com/office/powerpoint/2010/main" val="170877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7807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018" cy="4797152"/>
          </a:xfrm>
        </p:spPr>
      </p:pic>
    </p:spTree>
    <p:extLst>
      <p:ext uri="{BB962C8B-B14F-4D97-AF65-F5344CB8AC3E}">
        <p14:creationId xmlns:p14="http://schemas.microsoft.com/office/powerpoint/2010/main" val="399308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884"/>
            <a:ext cx="7873645" cy="6822116"/>
          </a:xfrm>
        </p:spPr>
      </p:pic>
    </p:spTree>
    <p:extLst>
      <p:ext uri="{BB962C8B-B14F-4D97-AF65-F5344CB8AC3E}">
        <p14:creationId xmlns:p14="http://schemas.microsoft.com/office/powerpoint/2010/main" val="114565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92"/>
            <a:ext cx="9149957" cy="5153000"/>
          </a:xfrm>
        </p:spPr>
      </p:pic>
    </p:spTree>
    <p:extLst>
      <p:ext uri="{BB962C8B-B14F-4D97-AF65-F5344CB8AC3E}">
        <p14:creationId xmlns:p14="http://schemas.microsoft.com/office/powerpoint/2010/main" val="3973764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758" cy="6309320"/>
          </a:xfrm>
        </p:spPr>
      </p:pic>
    </p:spTree>
    <p:extLst>
      <p:ext uri="{BB962C8B-B14F-4D97-AF65-F5344CB8AC3E}">
        <p14:creationId xmlns:p14="http://schemas.microsoft.com/office/powerpoint/2010/main" val="349164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" y="0"/>
            <a:ext cx="9206510" cy="5949280"/>
          </a:xfrm>
        </p:spPr>
      </p:pic>
    </p:spTree>
    <p:extLst>
      <p:ext uri="{BB962C8B-B14F-4D97-AF65-F5344CB8AC3E}">
        <p14:creationId xmlns:p14="http://schemas.microsoft.com/office/powerpoint/2010/main" val="130677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-99392"/>
            <a:ext cx="9209992" cy="6696744"/>
          </a:xfrm>
        </p:spPr>
      </p:pic>
    </p:spTree>
    <p:extLst>
      <p:ext uri="{BB962C8B-B14F-4D97-AF65-F5344CB8AC3E}">
        <p14:creationId xmlns:p14="http://schemas.microsoft.com/office/powerpoint/2010/main" val="175000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0"/>
            <a:ext cx="9168341" cy="5157192"/>
          </a:xfrm>
        </p:spPr>
      </p:pic>
    </p:spTree>
    <p:extLst>
      <p:ext uri="{BB962C8B-B14F-4D97-AF65-F5344CB8AC3E}">
        <p14:creationId xmlns:p14="http://schemas.microsoft.com/office/powerpoint/2010/main" val="3422729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8"/>
            <a:ext cx="9192866" cy="5942531"/>
          </a:xfrm>
        </p:spPr>
      </p:pic>
    </p:spTree>
    <p:extLst>
      <p:ext uri="{BB962C8B-B14F-4D97-AF65-F5344CB8AC3E}">
        <p14:creationId xmlns:p14="http://schemas.microsoft.com/office/powerpoint/2010/main" val="253840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6797534" cy="6848516"/>
          </a:xfrm>
        </p:spPr>
      </p:pic>
    </p:spTree>
    <p:extLst>
      <p:ext uri="{BB962C8B-B14F-4D97-AF65-F5344CB8AC3E}">
        <p14:creationId xmlns:p14="http://schemas.microsoft.com/office/powerpoint/2010/main" val="412672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8924" cy="6093296"/>
          </a:xfrm>
        </p:spPr>
      </p:pic>
    </p:spTree>
    <p:extLst>
      <p:ext uri="{BB962C8B-B14F-4D97-AF65-F5344CB8AC3E}">
        <p14:creationId xmlns:p14="http://schemas.microsoft.com/office/powerpoint/2010/main" val="672563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71"/>
            <a:ext cx="8888775" cy="6822829"/>
          </a:xfrm>
        </p:spPr>
      </p:pic>
    </p:spTree>
    <p:extLst>
      <p:ext uri="{BB962C8B-B14F-4D97-AF65-F5344CB8AC3E}">
        <p14:creationId xmlns:p14="http://schemas.microsoft.com/office/powerpoint/2010/main" val="1035372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09771" cy="5877272"/>
          </a:xfrm>
        </p:spPr>
      </p:pic>
    </p:spTree>
    <p:extLst>
      <p:ext uri="{BB962C8B-B14F-4D97-AF65-F5344CB8AC3E}">
        <p14:creationId xmlns:p14="http://schemas.microsoft.com/office/powerpoint/2010/main" val="172560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" y="0"/>
            <a:ext cx="9116183" cy="6381328"/>
          </a:xfrm>
        </p:spPr>
      </p:pic>
    </p:spTree>
    <p:extLst>
      <p:ext uri="{BB962C8B-B14F-4D97-AF65-F5344CB8AC3E}">
        <p14:creationId xmlns:p14="http://schemas.microsoft.com/office/powerpoint/2010/main" val="2785636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6" y="20425"/>
            <a:ext cx="9143480" cy="5280783"/>
          </a:xfrm>
        </p:spPr>
      </p:pic>
    </p:spTree>
    <p:extLst>
      <p:ext uri="{BB962C8B-B14F-4D97-AF65-F5344CB8AC3E}">
        <p14:creationId xmlns:p14="http://schemas.microsoft.com/office/powerpoint/2010/main" val="1406575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8491" cy="6858000"/>
          </a:xfrm>
        </p:spPr>
      </p:pic>
    </p:spTree>
    <p:extLst>
      <p:ext uri="{BB962C8B-B14F-4D97-AF65-F5344CB8AC3E}">
        <p14:creationId xmlns:p14="http://schemas.microsoft.com/office/powerpoint/2010/main" val="51025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9242980" cy="5976664"/>
          </a:xfrm>
        </p:spPr>
      </p:pic>
    </p:spTree>
    <p:extLst>
      <p:ext uri="{BB962C8B-B14F-4D97-AF65-F5344CB8AC3E}">
        <p14:creationId xmlns:p14="http://schemas.microsoft.com/office/powerpoint/2010/main" val="2662855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" y="0"/>
            <a:ext cx="9208821" cy="7029400"/>
          </a:xfrm>
        </p:spPr>
      </p:pic>
    </p:spTree>
    <p:extLst>
      <p:ext uri="{BB962C8B-B14F-4D97-AF65-F5344CB8AC3E}">
        <p14:creationId xmlns:p14="http://schemas.microsoft.com/office/powerpoint/2010/main" val="1106581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51636" cy="5445224"/>
          </a:xfrm>
        </p:spPr>
      </p:pic>
    </p:spTree>
    <p:extLst>
      <p:ext uri="{BB962C8B-B14F-4D97-AF65-F5344CB8AC3E}">
        <p14:creationId xmlns:p14="http://schemas.microsoft.com/office/powerpoint/2010/main" val="823417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0"/>
            <a:ext cx="9177780" cy="5229200"/>
          </a:xfrm>
        </p:spPr>
      </p:pic>
    </p:spTree>
    <p:extLst>
      <p:ext uri="{BB962C8B-B14F-4D97-AF65-F5344CB8AC3E}">
        <p14:creationId xmlns:p14="http://schemas.microsoft.com/office/powerpoint/2010/main" val="260808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" name="Segnaposto contenuto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39"/>
            <a:ext cx="9254863" cy="5205861"/>
          </a:xfrm>
        </p:spPr>
      </p:pic>
    </p:spTree>
    <p:extLst>
      <p:ext uri="{BB962C8B-B14F-4D97-AF65-F5344CB8AC3E}">
        <p14:creationId xmlns:p14="http://schemas.microsoft.com/office/powerpoint/2010/main" val="294495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" y="0"/>
            <a:ext cx="5230368" cy="6858000"/>
          </a:xfrm>
        </p:spPr>
      </p:pic>
    </p:spTree>
    <p:extLst>
      <p:ext uri="{BB962C8B-B14F-4D97-AF65-F5344CB8AC3E}">
        <p14:creationId xmlns:p14="http://schemas.microsoft.com/office/powerpoint/2010/main" val="879306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254328" cy="6851073"/>
          </a:xfrm>
        </p:spPr>
      </p:pic>
    </p:spTree>
    <p:extLst>
      <p:ext uri="{BB962C8B-B14F-4D97-AF65-F5344CB8AC3E}">
        <p14:creationId xmlns:p14="http://schemas.microsoft.com/office/powerpoint/2010/main" val="1866460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04"/>
            <a:ext cx="9175255" cy="4416508"/>
          </a:xfrm>
        </p:spPr>
      </p:pic>
    </p:spTree>
    <p:extLst>
      <p:ext uri="{BB962C8B-B14F-4D97-AF65-F5344CB8AC3E}">
        <p14:creationId xmlns:p14="http://schemas.microsoft.com/office/powerpoint/2010/main" val="313779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9467" cy="6741368"/>
          </a:xfrm>
        </p:spPr>
      </p:pic>
    </p:spTree>
    <p:extLst>
      <p:ext uri="{BB962C8B-B14F-4D97-AF65-F5344CB8AC3E}">
        <p14:creationId xmlns:p14="http://schemas.microsoft.com/office/powerpoint/2010/main" val="2252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811" cy="6858000"/>
          </a:xfrm>
        </p:spPr>
      </p:pic>
    </p:spTree>
    <p:extLst>
      <p:ext uri="{BB962C8B-B14F-4D97-AF65-F5344CB8AC3E}">
        <p14:creationId xmlns:p14="http://schemas.microsoft.com/office/powerpoint/2010/main" val="27774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41922" cy="6858000"/>
          </a:xfrm>
        </p:spPr>
      </p:pic>
    </p:spTree>
    <p:extLst>
      <p:ext uri="{BB962C8B-B14F-4D97-AF65-F5344CB8AC3E}">
        <p14:creationId xmlns:p14="http://schemas.microsoft.com/office/powerpoint/2010/main" val="26612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" y="26074"/>
            <a:ext cx="9125789" cy="5347142"/>
          </a:xfrm>
        </p:spPr>
      </p:pic>
    </p:spTree>
    <p:extLst>
      <p:ext uri="{BB962C8B-B14F-4D97-AF65-F5344CB8AC3E}">
        <p14:creationId xmlns:p14="http://schemas.microsoft.com/office/powerpoint/2010/main" val="2501819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808"/>
            <a:ext cx="9120295" cy="2968143"/>
          </a:xfrm>
        </p:spPr>
      </p:pic>
    </p:spTree>
    <p:extLst>
      <p:ext uri="{BB962C8B-B14F-4D97-AF65-F5344CB8AC3E}">
        <p14:creationId xmlns:p14="http://schemas.microsoft.com/office/powerpoint/2010/main" val="17957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6749"/>
            <a:ext cx="9140859" cy="5870523"/>
          </a:xfrm>
        </p:spPr>
      </p:pic>
    </p:spTree>
    <p:extLst>
      <p:ext uri="{BB962C8B-B14F-4D97-AF65-F5344CB8AC3E}">
        <p14:creationId xmlns:p14="http://schemas.microsoft.com/office/powerpoint/2010/main" val="6431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88491" cy="6741368"/>
          </a:xfrm>
        </p:spPr>
      </p:pic>
    </p:spTree>
    <p:extLst>
      <p:ext uri="{BB962C8B-B14F-4D97-AF65-F5344CB8AC3E}">
        <p14:creationId xmlns:p14="http://schemas.microsoft.com/office/powerpoint/2010/main" val="398550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20"/>
            <a:ext cx="9157419" cy="5937060"/>
          </a:xfrm>
        </p:spPr>
      </p:pic>
    </p:spTree>
    <p:extLst>
      <p:ext uri="{BB962C8B-B14F-4D97-AF65-F5344CB8AC3E}">
        <p14:creationId xmlns:p14="http://schemas.microsoft.com/office/powerpoint/2010/main" val="16095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88"/>
            <a:ext cx="9115441" cy="6424348"/>
          </a:xfrm>
        </p:spPr>
      </p:pic>
    </p:spTree>
    <p:extLst>
      <p:ext uri="{BB962C8B-B14F-4D97-AF65-F5344CB8AC3E}">
        <p14:creationId xmlns:p14="http://schemas.microsoft.com/office/powerpoint/2010/main" val="73549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11" y="0"/>
            <a:ext cx="9225819" cy="5301208"/>
          </a:xfrm>
        </p:spPr>
      </p:pic>
    </p:spTree>
    <p:extLst>
      <p:ext uri="{BB962C8B-B14F-4D97-AF65-F5344CB8AC3E}">
        <p14:creationId xmlns:p14="http://schemas.microsoft.com/office/powerpoint/2010/main" val="419860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9145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18" y="0"/>
            <a:ext cx="9171789" cy="4653136"/>
          </a:xfrm>
        </p:spPr>
      </p:pic>
    </p:spTree>
    <p:extLst>
      <p:ext uri="{BB962C8B-B14F-4D97-AF65-F5344CB8AC3E}">
        <p14:creationId xmlns:p14="http://schemas.microsoft.com/office/powerpoint/2010/main" val="29006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04" y="-32079"/>
            <a:ext cx="4903872" cy="6890079"/>
          </a:xfrm>
        </p:spPr>
      </p:pic>
    </p:spTree>
    <p:extLst>
      <p:ext uri="{BB962C8B-B14F-4D97-AF65-F5344CB8AC3E}">
        <p14:creationId xmlns:p14="http://schemas.microsoft.com/office/powerpoint/2010/main" val="2418207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Presentazione su schermo (4:3)</PresentationFormat>
  <Paragraphs>0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2016-05-26T20:34:50Z</dcterms:created>
  <dcterms:modified xsi:type="dcterms:W3CDTF">2016-05-26T21:03:01Z</dcterms:modified>
</cp:coreProperties>
</file>