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8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20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0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81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7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60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50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4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28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3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00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C986-E19D-4A67-9A17-7970E9BF476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F756-74D6-48AB-B91D-78436EF99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61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smtClean="0"/>
              <a:t>Via Crucis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9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Via Crucis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Via Crucis</dc:title>
  <dc:creator>lenovo</dc:creator>
  <cp:lastModifiedBy>lenovo</cp:lastModifiedBy>
  <cp:revision>1</cp:revision>
  <dcterms:created xsi:type="dcterms:W3CDTF">2016-06-03T08:48:36Z</dcterms:created>
  <dcterms:modified xsi:type="dcterms:W3CDTF">2016-06-03T08:49:49Z</dcterms:modified>
</cp:coreProperties>
</file>