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3D5F-99E2-4250-AC81-D9DB0F4FBF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19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3D5F-99E2-4250-AC81-D9DB0F4FBF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29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3D5F-99E2-4250-AC81-D9DB0F4FBF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45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3D5F-99E2-4250-AC81-D9DB0F4FBF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0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3D5F-99E2-4250-AC81-D9DB0F4FBF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76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3D5F-99E2-4250-AC81-D9DB0F4FBF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15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3D5F-99E2-4250-AC81-D9DB0F4FBF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25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3D5F-99E2-4250-AC81-D9DB0F4FBF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64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3D5F-99E2-4250-AC81-D9DB0F4FBF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32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3D5F-99E2-4250-AC81-D9DB0F4FBF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39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3D5F-99E2-4250-AC81-D9DB0F4FBF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24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3D5F-99E2-4250-AC81-D9DB0F4FBF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1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2130425"/>
            <a:ext cx="4966320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Hebron, costruzione erodiana, grotta di </a:t>
            </a:r>
            <a:r>
              <a:rPr lang="it-IT" sz="1400" smtClean="0"/>
              <a:t>Macpela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" y="0"/>
            <a:ext cx="3190545" cy="68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73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Hebron, costruzione erodiana, grotta di Macpela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Hebron, costruzione erodiana, grotta di Macpela</dc:title>
  <dc:creator>lenovo</dc:creator>
  <cp:lastModifiedBy>lenovo</cp:lastModifiedBy>
  <cp:revision>1</cp:revision>
  <dcterms:created xsi:type="dcterms:W3CDTF">2016-06-03T08:57:53Z</dcterms:created>
  <dcterms:modified xsi:type="dcterms:W3CDTF">2016-06-03T08:59:36Z</dcterms:modified>
</cp:coreProperties>
</file>