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2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25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0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74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1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1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2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00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4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4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CF32-4F35-4546-8B3D-C9864BA9157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3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Monte </a:t>
            </a:r>
            <a:r>
              <a:rPr lang="it-IT" sz="1400" dirty="0" err="1" smtClean="0"/>
              <a:t>Hermon</a:t>
            </a:r>
            <a:r>
              <a:rPr lang="it-IT" sz="1400" smtClean="0"/>
              <a:t>-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3203848" cy="6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86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Monte Hermon-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Hermon-</dc:title>
  <dc:creator>lenovo</dc:creator>
  <cp:lastModifiedBy>lenovo</cp:lastModifiedBy>
  <cp:revision>1</cp:revision>
  <dcterms:created xsi:type="dcterms:W3CDTF">2016-06-03T09:01:09Z</dcterms:created>
  <dcterms:modified xsi:type="dcterms:W3CDTF">2016-06-03T09:02:09Z</dcterms:modified>
</cp:coreProperties>
</file>