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08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93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2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6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9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9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9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7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7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23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C2B1-672D-4EEC-B607-34B4448369E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1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KHAN DEL SAMARITANO, a metà strada tra Gerusalemme e Gerico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KHAN DEL SAMARITANO, a metà strada tra Gerusalemme e Gerico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 DEL SAMARITANO, a metà strada tra Gerusalemme e Gerico</dc:title>
  <dc:creator>lenovo</dc:creator>
  <cp:lastModifiedBy>lenovo</cp:lastModifiedBy>
  <cp:revision>1</cp:revision>
  <dcterms:created xsi:type="dcterms:W3CDTF">2016-06-03T09:04:01Z</dcterms:created>
  <dcterms:modified xsi:type="dcterms:W3CDTF">2016-06-03T09:05:51Z</dcterms:modified>
</cp:coreProperties>
</file>