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1EE2-DA96-46D3-8DE5-AF0502C593E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57A3-AAFB-4542-BABD-264A6DD635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475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1EE2-DA96-46D3-8DE5-AF0502C593E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57A3-AAFB-4542-BABD-264A6DD635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79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1EE2-DA96-46D3-8DE5-AF0502C593E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57A3-AAFB-4542-BABD-264A6DD635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40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1EE2-DA96-46D3-8DE5-AF0502C593E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57A3-AAFB-4542-BABD-264A6DD635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86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1EE2-DA96-46D3-8DE5-AF0502C593E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57A3-AAFB-4542-BABD-264A6DD635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34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1EE2-DA96-46D3-8DE5-AF0502C593E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57A3-AAFB-4542-BABD-264A6DD635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2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1EE2-DA96-46D3-8DE5-AF0502C593E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57A3-AAFB-4542-BABD-264A6DD635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32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1EE2-DA96-46D3-8DE5-AF0502C593E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57A3-AAFB-4542-BABD-264A6DD635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46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1EE2-DA96-46D3-8DE5-AF0502C593E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57A3-AAFB-4542-BABD-264A6DD635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53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1EE2-DA96-46D3-8DE5-AF0502C593E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57A3-AAFB-4542-BABD-264A6DD635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31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1EE2-DA96-46D3-8DE5-AF0502C593E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57A3-AAFB-4542-BABD-264A6DD635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10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81EE2-DA96-46D3-8DE5-AF0502C593E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157A3-AAFB-4542-BABD-264A6DD635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00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2130425"/>
            <a:ext cx="4966320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Lago </a:t>
            </a:r>
            <a:r>
              <a:rPr lang="it-IT" sz="1400" smtClean="0"/>
              <a:t>di Tiberiade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856" cy="689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46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Lago di Tiberiade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Lago di Tiberiade</dc:title>
  <dc:creator>lenovo</dc:creator>
  <cp:lastModifiedBy>lenovo</cp:lastModifiedBy>
  <cp:revision>1</cp:revision>
  <dcterms:created xsi:type="dcterms:W3CDTF">2016-06-03T09:07:31Z</dcterms:created>
  <dcterms:modified xsi:type="dcterms:W3CDTF">2016-06-03T09:08:26Z</dcterms:modified>
</cp:coreProperties>
</file>