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3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2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6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2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77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6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1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99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75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8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2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D786-7956-4A39-9509-BBAC131B0DF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9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Resti dell’antica </a:t>
            </a:r>
            <a:r>
              <a:rPr lang="it-IT" sz="1400" dirty="0" err="1" smtClean="0"/>
              <a:t>Lidda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70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9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Resti dell’antica Lidda.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 dell’antica Lidda.</dc:title>
  <dc:creator>lenovo</dc:creator>
  <cp:lastModifiedBy>lenovo</cp:lastModifiedBy>
  <cp:revision>1</cp:revision>
  <dcterms:created xsi:type="dcterms:W3CDTF">2016-06-03T09:10:08Z</dcterms:created>
  <dcterms:modified xsi:type="dcterms:W3CDTF">2016-06-03T09:11:31Z</dcterms:modified>
</cp:coreProperties>
</file>