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550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032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0008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49558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7977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18598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4942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0359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61554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15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8925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71A181-8F27-4C15-99EB-E44A98E287F1}" type="datetimeFigureOut">
              <a:rPr lang="it-IT" smtClean="0"/>
              <a:t>03/06/2016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31649D-AF36-4774-A869-2B3FAF7D70E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4811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63888" y="2130425"/>
            <a:ext cx="4894312" cy="1470025"/>
          </a:xfrm>
        </p:spPr>
        <p:txBody>
          <a:bodyPr>
            <a:normAutofit/>
          </a:bodyPr>
          <a:lstStyle/>
          <a:p>
            <a:r>
              <a:rPr lang="it-IT" sz="1400" dirty="0" smtClean="0"/>
              <a:t>Magdala, dove sorge </a:t>
            </a:r>
            <a:r>
              <a:rPr lang="it-IT" sz="1400" smtClean="0"/>
              <a:t>la cittadina</a:t>
            </a:r>
            <a:endParaRPr lang="it-IT" sz="140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841"/>
            <a:ext cx="3221171" cy="6848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14833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</Words>
  <Application>Microsoft Office PowerPoint</Application>
  <PresentationFormat>Presentazione su schermo (4:3)</PresentationFormat>
  <Paragraphs>1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Tema di Office</vt:lpstr>
      <vt:lpstr>Magdala, dove sorge la cittadina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Magdala, dove sorge la cittadina</dc:title>
  <dc:creator>lenovo</dc:creator>
  <cp:lastModifiedBy>lenovo</cp:lastModifiedBy>
  <cp:revision>1</cp:revision>
  <dcterms:created xsi:type="dcterms:W3CDTF">2016-06-03T09:13:18Z</dcterms:created>
  <dcterms:modified xsi:type="dcterms:W3CDTF">2016-06-03T09:14:12Z</dcterms:modified>
</cp:coreProperties>
</file>