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87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34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72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5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1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7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1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93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79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33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5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B180-2C6E-42DA-AF76-4A39C7D5B2C6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4015-AA63-4F4D-AC6B-514C8D49EE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80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Mambre</a:t>
            </a:r>
            <a:r>
              <a:rPr lang="it-IT" sz="1400" dirty="0" smtClean="0"/>
              <a:t>, </a:t>
            </a:r>
            <a:r>
              <a:rPr lang="it-IT" sz="1400" smtClean="0"/>
              <a:t>resti erodiani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154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2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Mambre, resti erodiani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Mambre, resti erodiani</dc:title>
  <dc:creator>lenovo</dc:creator>
  <cp:lastModifiedBy>lenovo</cp:lastModifiedBy>
  <cp:revision>1</cp:revision>
  <dcterms:created xsi:type="dcterms:W3CDTF">2016-06-03T09:15:49Z</dcterms:created>
  <dcterms:modified xsi:type="dcterms:W3CDTF">2016-06-03T09:16:53Z</dcterms:modified>
</cp:coreProperties>
</file>