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132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38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1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7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11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83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78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4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12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9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69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10FCA-1737-4A0D-8A71-DF1172D1B6B9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A4D2F-EE45-4D96-BDD8-DBAF49E233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7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851920" y="2130425"/>
            <a:ext cx="4606280" cy="1470025"/>
          </a:xfrm>
        </p:spPr>
        <p:txBody>
          <a:bodyPr>
            <a:normAutofit/>
          </a:bodyPr>
          <a:lstStyle/>
          <a:p>
            <a:r>
              <a:rPr lang="it-IT" sz="1400" smtClean="0"/>
              <a:t>Mar Morto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92" y="12754"/>
            <a:ext cx="3275856" cy="702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830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Mar Morto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 Morto</dc:title>
  <dc:creator>lenovo</dc:creator>
  <cp:lastModifiedBy>lenovo</cp:lastModifiedBy>
  <cp:revision>1</cp:revision>
  <dcterms:created xsi:type="dcterms:W3CDTF">2016-06-03T09:18:30Z</dcterms:created>
  <dcterms:modified xsi:type="dcterms:W3CDTF">2016-06-03T09:19:22Z</dcterms:modified>
</cp:coreProperties>
</file>