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43582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194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05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90991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3723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225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3333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98017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130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461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379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AD79-3DF7-40F6-ABD3-4F5D99766160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F5512-5F1F-4F00-82A2-8E808A13803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5652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35896" y="2130425"/>
            <a:ext cx="4822304" cy="1470025"/>
          </a:xfrm>
        </p:spPr>
        <p:txBody>
          <a:bodyPr>
            <a:normAutofit/>
          </a:bodyPr>
          <a:lstStyle/>
          <a:p>
            <a:r>
              <a:rPr lang="it-IT" sz="1400" dirty="0" err="1" smtClean="0"/>
              <a:t>Moab</a:t>
            </a:r>
            <a:r>
              <a:rPr lang="it-IT" sz="1400" dirty="0" smtClean="0"/>
              <a:t>, i monti con la </a:t>
            </a:r>
            <a:r>
              <a:rPr lang="it-IT" sz="1400" dirty="0" err="1" smtClean="0"/>
              <a:t>stesppa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" y="-20783"/>
            <a:ext cx="3199285" cy="6888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9010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Moab, i monti con la stesppa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Moab, i monti con la stesppa</dc:title>
  <dc:creator>lenovo</dc:creator>
  <cp:lastModifiedBy>lenovo</cp:lastModifiedBy>
  <cp:revision>1</cp:revision>
  <dcterms:created xsi:type="dcterms:W3CDTF">2016-06-03T12:04:08Z</dcterms:created>
  <dcterms:modified xsi:type="dcterms:W3CDTF">2016-06-03T12:08:01Z</dcterms:modified>
</cp:coreProperties>
</file>