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9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9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1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0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1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5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2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37B5-396B-4E6A-A963-8FECEF4F224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2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Naim</a:t>
            </a:r>
            <a:r>
              <a:rPr lang="it-IT" sz="1400" dirty="0" smtClean="0"/>
              <a:t>, panorama </a:t>
            </a:r>
            <a:r>
              <a:rPr lang="it-IT" sz="1400" smtClean="0"/>
              <a:t>del villaggio.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06" y="0"/>
            <a:ext cx="3453361" cy="70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3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Naim, panorama del villaggio.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Naim, panorama del villaggio.</dc:title>
  <dc:creator>lenovo</dc:creator>
  <cp:lastModifiedBy>lenovo</cp:lastModifiedBy>
  <cp:revision>1</cp:revision>
  <dcterms:created xsi:type="dcterms:W3CDTF">2016-06-03T12:09:36Z</dcterms:created>
  <dcterms:modified xsi:type="dcterms:W3CDTF">2016-06-03T12:10:37Z</dcterms:modified>
</cp:coreProperties>
</file>