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7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91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0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5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0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38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12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5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29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82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DF17-9620-4CF9-9A97-F56E2373012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3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Nazaret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92" y="-72434"/>
            <a:ext cx="3319499" cy="69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5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Nazaret</a:t>
            </a:r>
            <a:r>
              <a:rPr lang="it-IT" sz="1400" dirty="0" smtClean="0"/>
              <a:t>, grotta </a:t>
            </a:r>
            <a:r>
              <a:rPr lang="it-IT" sz="1400" smtClean="0"/>
              <a:t>della Annunciazione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8966" cy="6858000"/>
          </a:xfrm>
        </p:spPr>
      </p:pic>
    </p:spTree>
    <p:extLst>
      <p:ext uri="{BB962C8B-B14F-4D97-AF65-F5344CB8AC3E}">
        <p14:creationId xmlns:p14="http://schemas.microsoft.com/office/powerpoint/2010/main" val="1736359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Nazaret</vt:lpstr>
      <vt:lpstr>Nazaret, grotta della Annunciazione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Nazaret</dc:title>
  <dc:creator>lenovo</dc:creator>
  <cp:lastModifiedBy>lenovo</cp:lastModifiedBy>
  <cp:revision>1</cp:revision>
  <dcterms:created xsi:type="dcterms:W3CDTF">2016-06-03T12:16:41Z</dcterms:created>
  <dcterms:modified xsi:type="dcterms:W3CDTF">2016-06-03T12:19:46Z</dcterms:modified>
</cp:coreProperties>
</file>