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67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38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25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29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84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4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12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7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16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63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81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A02D-64E8-469D-9EE6-713B12FCF86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5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Pozzo di Giacobbe.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4"/>
            <a:ext cx="3131840" cy="69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0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Pozzo di Giacobbe.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Pozzo di Giacobbe.</dc:title>
  <dc:creator>lenovo</dc:creator>
  <cp:lastModifiedBy>lenovo</cp:lastModifiedBy>
  <cp:revision>1</cp:revision>
  <dcterms:created xsi:type="dcterms:W3CDTF">2016-06-03T12:23:44Z</dcterms:created>
  <dcterms:modified xsi:type="dcterms:W3CDTF">2016-06-03T12:25:18Z</dcterms:modified>
</cp:coreProperties>
</file>